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</p:sldMasterIdLst>
  <p:notesMasterIdLst>
    <p:notesMasterId r:id="rId33"/>
  </p:notesMasterIdLst>
  <p:sldIdLst>
    <p:sldId id="256" r:id="rId6"/>
    <p:sldId id="257" r:id="rId7"/>
    <p:sldId id="258" r:id="rId8"/>
    <p:sldId id="275" r:id="rId9"/>
    <p:sldId id="272" r:id="rId10"/>
    <p:sldId id="259" r:id="rId11"/>
    <p:sldId id="263" r:id="rId12"/>
    <p:sldId id="261" r:id="rId13"/>
    <p:sldId id="262" r:id="rId14"/>
    <p:sldId id="260" r:id="rId15"/>
    <p:sldId id="264" r:id="rId16"/>
    <p:sldId id="265" r:id="rId17"/>
    <p:sldId id="273" r:id="rId18"/>
    <p:sldId id="274" r:id="rId19"/>
    <p:sldId id="276" r:id="rId20"/>
    <p:sldId id="278" r:id="rId21"/>
    <p:sldId id="283" r:id="rId22"/>
    <p:sldId id="284" r:id="rId23"/>
    <p:sldId id="279" r:id="rId24"/>
    <p:sldId id="280" r:id="rId25"/>
    <p:sldId id="282" r:id="rId26"/>
    <p:sldId id="268" r:id="rId27"/>
    <p:sldId id="285" r:id="rId28"/>
    <p:sldId id="269" r:id="rId29"/>
    <p:sldId id="277" r:id="rId30"/>
    <p:sldId id="270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CEF75-0637-4A6C-9165-1C2B73B4843A}" v="103" dt="2022-09-27T21:20:00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486" autoAdjust="0"/>
  </p:normalViewPr>
  <p:slideViewPr>
    <p:cSldViewPr snapToGrid="0">
      <p:cViewPr varScale="1">
        <p:scale>
          <a:sx n="134" d="100"/>
          <a:sy n="134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Johnson" userId="74661971-260d-4a4b-b665-c3aac22b913f" providerId="ADAL" clId="{D61CEF75-0637-4A6C-9165-1C2B73B4843A}"/>
    <pc:docChg chg="undo custSel addSld delSld modSld sldOrd">
      <pc:chgData name="Jonathan Johnson" userId="74661971-260d-4a4b-b665-c3aac22b913f" providerId="ADAL" clId="{D61CEF75-0637-4A6C-9165-1C2B73B4843A}" dt="2022-09-27T21:20:00.369" v="6522"/>
      <pc:docMkLst>
        <pc:docMk/>
      </pc:docMkLst>
      <pc:sldChg chg="modSp mod">
        <pc:chgData name="Jonathan Johnson" userId="74661971-260d-4a4b-b665-c3aac22b913f" providerId="ADAL" clId="{D61CEF75-0637-4A6C-9165-1C2B73B4843A}" dt="2022-09-27T21:20:00.369" v="6522"/>
        <pc:sldMkLst>
          <pc:docMk/>
          <pc:sldMk cId="318128057" sldId="256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18128057" sldId="256"/>
            <ac:spMk id="2" creationId="{A97F6FDC-67EC-1A78-C080-9D5FA7EE4CC1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18128057" sldId="256"/>
            <ac:spMk id="3" creationId="{1B6FCE1F-9353-3D4B-4702-991C9FD3181F}"/>
          </ac:spMkLst>
        </pc:spChg>
      </pc:sldChg>
      <pc:sldChg chg="addSp delSp modSp">
        <pc:chgData name="Jonathan Johnson" userId="74661971-260d-4a4b-b665-c3aac22b913f" providerId="ADAL" clId="{D61CEF75-0637-4A6C-9165-1C2B73B4843A}" dt="2022-09-27T21:20:00.369" v="6522"/>
        <pc:sldMkLst>
          <pc:docMk/>
          <pc:sldMk cId="3205769352" sldId="257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205769352" sldId="257"/>
            <ac:spMk id="2" creationId="{63D6E046-31C2-CF0A-6099-05E9F54BF2A2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205769352" sldId="257"/>
            <ac:spMk id="3" creationId="{86DFA983-8483-2CB8-4F09-ACF520894A9F}"/>
          </ac:spMkLst>
        </pc:spChg>
        <pc:picChg chg="add del mod">
          <ac:chgData name="Jonathan Johnson" userId="74661971-260d-4a4b-b665-c3aac22b913f" providerId="ADAL" clId="{D61CEF75-0637-4A6C-9165-1C2B73B4843A}" dt="2022-09-27T21:18:27.957" v="6498" actId="478"/>
          <ac:picMkLst>
            <pc:docMk/>
            <pc:sldMk cId="3205769352" sldId="257"/>
            <ac:picMk id="1026" creationId="{AE9583E7-2BA2-A783-E930-AB931AD43829}"/>
          </ac:picMkLst>
        </pc:picChg>
        <pc:picChg chg="add mod">
          <ac:chgData name="Jonathan Johnson" userId="74661971-260d-4a4b-b665-c3aac22b913f" providerId="ADAL" clId="{D61CEF75-0637-4A6C-9165-1C2B73B4843A}" dt="2022-09-27T21:18:47.849" v="6503" actId="1076"/>
          <ac:picMkLst>
            <pc:docMk/>
            <pc:sldMk cId="3205769352" sldId="257"/>
            <ac:picMk id="1028" creationId="{36D9A626-9FA2-8F71-ABB7-37EB45F3D9EF}"/>
          </ac:picMkLst>
        </pc:picChg>
      </pc:sldChg>
      <pc:sldChg chg="modSp mod">
        <pc:chgData name="Jonathan Johnson" userId="74661971-260d-4a4b-b665-c3aac22b913f" providerId="ADAL" clId="{D61CEF75-0637-4A6C-9165-1C2B73B4843A}" dt="2022-09-27T21:20:00.369" v="6522"/>
        <pc:sldMkLst>
          <pc:docMk/>
          <pc:sldMk cId="3421837582" sldId="258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421837582" sldId="258"/>
            <ac:spMk id="2" creationId="{011D88BD-3221-193E-9987-8F4FFE918296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421837582" sldId="258"/>
            <ac:spMk id="3" creationId="{BCEE2CF7-8C9A-E2DF-02F2-09E2EF9C0A9B}"/>
          </ac:spMkLst>
        </pc:spChg>
      </pc:sldChg>
      <pc:sldChg chg="modSp mod">
        <pc:chgData name="Jonathan Johnson" userId="74661971-260d-4a4b-b665-c3aac22b913f" providerId="ADAL" clId="{D61CEF75-0637-4A6C-9165-1C2B73B4843A}" dt="2022-09-27T21:20:00.369" v="6522"/>
        <pc:sldMkLst>
          <pc:docMk/>
          <pc:sldMk cId="3061092910" sldId="259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061092910" sldId="259"/>
            <ac:spMk id="2" creationId="{EC6ECF4D-3570-6860-DC6F-DD263E3FF0EB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061092910" sldId="259"/>
            <ac:spMk id="3" creationId="{D051C4AB-9F75-218B-8A00-D07682A6A687}"/>
          </ac:spMkLst>
        </pc:spChg>
      </pc:sldChg>
      <pc:sldChg chg="modSp mod ord">
        <pc:chgData name="Jonathan Johnson" userId="74661971-260d-4a4b-b665-c3aac22b913f" providerId="ADAL" clId="{D61CEF75-0637-4A6C-9165-1C2B73B4843A}" dt="2022-09-27T21:20:00.369" v="6522"/>
        <pc:sldMkLst>
          <pc:docMk/>
          <pc:sldMk cId="1361139277" sldId="260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361139277" sldId="260"/>
            <ac:spMk id="2" creationId="{B9309426-2631-C567-8FAF-718A5CB59750}"/>
          </ac:spMkLst>
        </pc:spChg>
      </pc:sldChg>
      <pc:sldChg chg="modSp mod ord modNotesTx">
        <pc:chgData name="Jonathan Johnson" userId="74661971-260d-4a4b-b665-c3aac22b913f" providerId="ADAL" clId="{D61CEF75-0637-4A6C-9165-1C2B73B4843A}" dt="2022-09-27T21:20:00.369" v="6522"/>
        <pc:sldMkLst>
          <pc:docMk/>
          <pc:sldMk cId="3864000383" sldId="261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864000383" sldId="261"/>
            <ac:spMk id="2" creationId="{BFE138C4-6941-8B39-7938-3E214035E654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864000383" sldId="261"/>
            <ac:spMk id="3" creationId="{689E0206-3D3A-4EAA-29E0-E0A1DDC8B2F4}"/>
          </ac:spMkLst>
        </pc:spChg>
      </pc:sldChg>
      <pc:sldChg chg="addSp delSp modSp new mod ord">
        <pc:chgData name="Jonathan Johnson" userId="74661971-260d-4a4b-b665-c3aac22b913f" providerId="ADAL" clId="{D61CEF75-0637-4A6C-9165-1C2B73B4843A}" dt="2022-09-27T21:20:00.369" v="6522"/>
        <pc:sldMkLst>
          <pc:docMk/>
          <pc:sldMk cId="1776261514" sldId="262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776261514" sldId="262"/>
            <ac:spMk id="2" creationId="{94223E5D-D177-CB26-F0AD-F1EBA9DF9EBE}"/>
          </ac:spMkLst>
        </pc:spChg>
        <pc:spChg chg="del mod">
          <ac:chgData name="Jonathan Johnson" userId="74661971-260d-4a4b-b665-c3aac22b913f" providerId="ADAL" clId="{D61CEF75-0637-4A6C-9165-1C2B73B4843A}" dt="2022-09-11T23:29:41.085" v="903"/>
          <ac:spMkLst>
            <pc:docMk/>
            <pc:sldMk cId="1776261514" sldId="262"/>
            <ac:spMk id="3" creationId="{918ACB7E-9728-B3DC-0C5D-5EB03089765A}"/>
          </ac:spMkLst>
        </pc:spChg>
        <pc:spChg chg="add del mod">
          <ac:chgData name="Jonathan Johnson" userId="74661971-260d-4a4b-b665-c3aac22b913f" providerId="ADAL" clId="{D61CEF75-0637-4A6C-9165-1C2B73B4843A}" dt="2022-09-12T00:49:54.268" v="959" actId="478"/>
          <ac:spMkLst>
            <pc:docMk/>
            <pc:sldMk cId="1776261514" sldId="262"/>
            <ac:spMk id="4" creationId="{37382658-543E-4BB9-B8FB-728EAC08CDE7}"/>
          </ac:spMkLst>
        </pc:spChg>
        <pc:spChg chg="add mod">
          <ac:chgData name="Jonathan Johnson" userId="74661971-260d-4a4b-b665-c3aac22b913f" providerId="ADAL" clId="{D61CEF75-0637-4A6C-9165-1C2B73B4843A}" dt="2022-09-12T00:50:31.364" v="966" actId="1582"/>
          <ac:spMkLst>
            <pc:docMk/>
            <pc:sldMk cId="1776261514" sldId="262"/>
            <ac:spMk id="7" creationId="{153B2A6B-D2DF-110C-80FA-A0B433A41810}"/>
          </ac:spMkLst>
        </pc:spChg>
        <pc:spChg chg="add del mod">
          <ac:chgData name="Jonathan Johnson" userId="74661971-260d-4a4b-b665-c3aac22b913f" providerId="ADAL" clId="{D61CEF75-0637-4A6C-9165-1C2B73B4843A}" dt="2022-09-12T00:50:58.804" v="971" actId="478"/>
          <ac:spMkLst>
            <pc:docMk/>
            <pc:sldMk cId="1776261514" sldId="262"/>
            <ac:spMk id="8" creationId="{A0F59AF5-9BC9-CAFE-B5B7-BCCEA0EBAAC1}"/>
          </ac:spMkLst>
        </pc:spChg>
        <pc:spChg chg="add mod">
          <ac:chgData name="Jonathan Johnson" userId="74661971-260d-4a4b-b665-c3aac22b913f" providerId="ADAL" clId="{D61CEF75-0637-4A6C-9165-1C2B73B4843A}" dt="2022-09-12T00:51:20.118" v="975" actId="1582"/>
          <ac:spMkLst>
            <pc:docMk/>
            <pc:sldMk cId="1776261514" sldId="262"/>
            <ac:spMk id="9" creationId="{794CAB6E-4551-4239-B7DD-41A3A3834403}"/>
          </ac:spMkLst>
        </pc:spChg>
        <pc:spChg chg="add mod">
          <ac:chgData name="Jonathan Johnson" userId="74661971-260d-4a4b-b665-c3aac22b913f" providerId="ADAL" clId="{D61CEF75-0637-4A6C-9165-1C2B73B4843A}" dt="2022-09-12T00:52:03.997" v="981" actId="14100"/>
          <ac:spMkLst>
            <pc:docMk/>
            <pc:sldMk cId="1776261514" sldId="262"/>
            <ac:spMk id="12" creationId="{89D6047A-4E3F-563D-1E8F-3837E007F16A}"/>
          </ac:spMkLst>
        </pc:spChg>
        <pc:spChg chg="add mod">
          <ac:chgData name="Jonathan Johnson" userId="74661971-260d-4a4b-b665-c3aac22b913f" providerId="ADAL" clId="{D61CEF75-0637-4A6C-9165-1C2B73B4843A}" dt="2022-09-12T00:52:57.722" v="992" actId="14100"/>
          <ac:spMkLst>
            <pc:docMk/>
            <pc:sldMk cId="1776261514" sldId="262"/>
            <ac:spMk id="17" creationId="{44FD2ED9-3958-95FE-BFA1-B4D2215759E2}"/>
          </ac:spMkLst>
        </pc:spChg>
        <pc:picChg chg="add mod">
          <ac:chgData name="Jonathan Johnson" userId="74661971-260d-4a4b-b665-c3aac22b913f" providerId="ADAL" clId="{D61CEF75-0637-4A6C-9165-1C2B73B4843A}" dt="2022-09-12T00:50:02.048" v="962" actId="1076"/>
          <ac:picMkLst>
            <pc:docMk/>
            <pc:sldMk cId="1776261514" sldId="262"/>
            <ac:picMk id="6" creationId="{AE8A8A86-C9B5-433E-F983-CF080C5882BA}"/>
          </ac:picMkLst>
        </pc:picChg>
        <pc:picChg chg="add mod">
          <ac:chgData name="Jonathan Johnson" userId="74661971-260d-4a4b-b665-c3aac22b913f" providerId="ADAL" clId="{D61CEF75-0637-4A6C-9165-1C2B73B4843A}" dt="2022-09-12T00:51:53.365" v="978" actId="1076"/>
          <ac:picMkLst>
            <pc:docMk/>
            <pc:sldMk cId="1776261514" sldId="262"/>
            <ac:picMk id="11" creationId="{7F099ECF-5B66-A89A-2969-6501DEAE545C}"/>
          </ac:picMkLst>
        </pc:picChg>
        <pc:picChg chg="add mod">
          <ac:chgData name="Jonathan Johnson" userId="74661971-260d-4a4b-b665-c3aac22b913f" providerId="ADAL" clId="{D61CEF75-0637-4A6C-9165-1C2B73B4843A}" dt="2022-09-12T00:52:47.198" v="988" actId="1076"/>
          <ac:picMkLst>
            <pc:docMk/>
            <pc:sldMk cId="1776261514" sldId="262"/>
            <ac:picMk id="16" creationId="{A3B7200B-D7AD-C1B8-23F3-79C2BCADD218}"/>
          </ac:picMkLst>
        </pc:picChg>
        <pc:picChg chg="add del mod">
          <ac:chgData name="Jonathan Johnson" userId="74661971-260d-4a4b-b665-c3aac22b913f" providerId="ADAL" clId="{D61CEF75-0637-4A6C-9165-1C2B73B4843A}" dt="2022-09-11T23:29:55.641" v="904" actId="21"/>
          <ac:picMkLst>
            <pc:docMk/>
            <pc:sldMk cId="1776261514" sldId="262"/>
            <ac:picMk id="3074" creationId="{FBDE5506-0BF2-37E6-A136-1C2278D61149}"/>
          </ac:picMkLst>
        </pc:picChg>
        <pc:cxnChg chg="add mod">
          <ac:chgData name="Jonathan Johnson" userId="74661971-260d-4a4b-b665-c3aac22b913f" providerId="ADAL" clId="{D61CEF75-0637-4A6C-9165-1C2B73B4843A}" dt="2022-09-12T00:52:22.818" v="984" actId="1582"/>
          <ac:cxnSpMkLst>
            <pc:docMk/>
            <pc:sldMk cId="1776261514" sldId="262"/>
            <ac:cxnSpMk id="14" creationId="{89DEA1BE-2DBB-48FE-EAAA-56B11E20DDF2}"/>
          </ac:cxnSpMkLst>
        </pc:cxnChg>
        <pc:cxnChg chg="add mod">
          <ac:chgData name="Jonathan Johnson" userId="74661971-260d-4a4b-b665-c3aac22b913f" providerId="ADAL" clId="{D61CEF75-0637-4A6C-9165-1C2B73B4843A}" dt="2022-09-12T00:53:13.096" v="995" actId="1582"/>
          <ac:cxnSpMkLst>
            <pc:docMk/>
            <pc:sldMk cId="1776261514" sldId="262"/>
            <ac:cxnSpMk id="19" creationId="{F9FB2A2D-178A-4AA6-81D5-404A0924EBA0}"/>
          </ac:cxnSpMkLst>
        </pc:cxnChg>
      </pc:sldChg>
      <pc:sldChg chg="addSp delSp modSp new mod ord modNotesTx">
        <pc:chgData name="Jonathan Johnson" userId="74661971-260d-4a4b-b665-c3aac22b913f" providerId="ADAL" clId="{D61CEF75-0637-4A6C-9165-1C2B73B4843A}" dt="2022-09-27T21:20:00.369" v="6522"/>
        <pc:sldMkLst>
          <pc:docMk/>
          <pc:sldMk cId="1481757085" sldId="263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481757085" sldId="263"/>
            <ac:spMk id="2" creationId="{5C824D0A-4047-24A8-FF8E-18ECEA831406}"/>
          </ac:spMkLst>
        </pc:spChg>
        <pc:spChg chg="del">
          <ac:chgData name="Jonathan Johnson" userId="74661971-260d-4a4b-b665-c3aac22b913f" providerId="ADAL" clId="{D61CEF75-0637-4A6C-9165-1C2B73B4843A}" dt="2022-09-11T23:30:06.232" v="906" actId="478"/>
          <ac:spMkLst>
            <pc:docMk/>
            <pc:sldMk cId="1481757085" sldId="263"/>
            <ac:spMk id="3" creationId="{B8DEAC55-9162-72E0-C337-42698DB04300}"/>
          </ac:spMkLst>
        </pc:spChg>
        <pc:picChg chg="add mod">
          <ac:chgData name="Jonathan Johnson" userId="74661971-260d-4a4b-b665-c3aac22b913f" providerId="ADAL" clId="{D61CEF75-0637-4A6C-9165-1C2B73B4843A}" dt="2022-09-27T21:20:00.369" v="6522"/>
          <ac:picMkLst>
            <pc:docMk/>
            <pc:sldMk cId="1481757085" sldId="263"/>
            <ac:picMk id="4" creationId="{A2BF6177-2AC5-D35A-1DDF-84259D6B4F53}"/>
          </ac:picMkLst>
        </pc:picChg>
      </pc:sldChg>
      <pc:sldChg chg="addSp delSp modSp new mod ord modNotesTx">
        <pc:chgData name="Jonathan Johnson" userId="74661971-260d-4a4b-b665-c3aac22b913f" providerId="ADAL" clId="{D61CEF75-0637-4A6C-9165-1C2B73B4843A}" dt="2022-09-26T04:47:06.131" v="3896" actId="20577"/>
        <pc:sldMkLst>
          <pc:docMk/>
          <pc:sldMk cId="3883228082" sldId="264"/>
        </pc:sldMkLst>
        <pc:spChg chg="del mod">
          <ac:chgData name="Jonathan Johnson" userId="74661971-260d-4a4b-b665-c3aac22b913f" providerId="ADAL" clId="{D61CEF75-0637-4A6C-9165-1C2B73B4843A}" dt="2022-09-12T01:29:37.938" v="1148" actId="478"/>
          <ac:spMkLst>
            <pc:docMk/>
            <pc:sldMk cId="3883228082" sldId="264"/>
            <ac:spMk id="2" creationId="{97D57CF3-93F7-53AD-27C5-DFB07413DE84}"/>
          </ac:spMkLst>
        </pc:spChg>
        <pc:spChg chg="del">
          <ac:chgData name="Jonathan Johnson" userId="74661971-260d-4a4b-b665-c3aac22b913f" providerId="ADAL" clId="{D61CEF75-0637-4A6C-9165-1C2B73B4843A}" dt="2022-09-12T00:59:33.500" v="1051" actId="478"/>
          <ac:spMkLst>
            <pc:docMk/>
            <pc:sldMk cId="3883228082" sldId="264"/>
            <ac:spMk id="3" creationId="{1DA71BCE-4BC4-F8AC-01C1-2FFF47C68DF2}"/>
          </ac:spMkLst>
        </pc:spChg>
        <pc:spChg chg="add del mod">
          <ac:chgData name="Jonathan Johnson" userId="74661971-260d-4a4b-b665-c3aac22b913f" providerId="ADAL" clId="{D61CEF75-0637-4A6C-9165-1C2B73B4843A}" dt="2022-09-12T01:29:39.570" v="1149" actId="478"/>
          <ac:spMkLst>
            <pc:docMk/>
            <pc:sldMk cId="3883228082" sldId="264"/>
            <ac:spMk id="9" creationId="{2F518FC9-76D9-ED98-F811-29A9E8BA3C78}"/>
          </ac:spMkLst>
        </pc:spChg>
        <pc:spChg chg="add del mod">
          <ac:chgData name="Jonathan Johnson" userId="74661971-260d-4a4b-b665-c3aac22b913f" providerId="ADAL" clId="{D61CEF75-0637-4A6C-9165-1C2B73B4843A}" dt="2022-09-12T01:30:55.206" v="1158" actId="478"/>
          <ac:spMkLst>
            <pc:docMk/>
            <pc:sldMk cId="3883228082" sldId="264"/>
            <ac:spMk id="10" creationId="{0F424F94-6F3B-543E-650B-5A2A34B73A17}"/>
          </ac:spMkLst>
        </pc:spChg>
        <pc:spChg chg="add mod">
          <ac:chgData name="Jonathan Johnson" userId="74661971-260d-4a4b-b665-c3aac22b913f" providerId="ADAL" clId="{D61CEF75-0637-4A6C-9165-1C2B73B4843A}" dt="2022-09-12T01:38:05.521" v="1171" actId="14100"/>
          <ac:spMkLst>
            <pc:docMk/>
            <pc:sldMk cId="3883228082" sldId="264"/>
            <ac:spMk id="13" creationId="{B12827C5-82FC-E244-6F40-B2F27BDDBE3A}"/>
          </ac:spMkLst>
        </pc:spChg>
        <pc:picChg chg="add del mod">
          <ac:chgData name="Jonathan Johnson" userId="74661971-260d-4a4b-b665-c3aac22b913f" providerId="ADAL" clId="{D61CEF75-0637-4A6C-9165-1C2B73B4843A}" dt="2022-09-12T01:29:03.050" v="1143" actId="478"/>
          <ac:picMkLst>
            <pc:docMk/>
            <pc:sldMk cId="3883228082" sldId="264"/>
            <ac:picMk id="5" creationId="{D6510985-104B-783B-6708-988A2B4140D1}"/>
          </ac:picMkLst>
        </pc:picChg>
        <pc:picChg chg="add del mod">
          <ac:chgData name="Jonathan Johnson" userId="74661971-260d-4a4b-b665-c3aac22b913f" providerId="ADAL" clId="{D61CEF75-0637-4A6C-9165-1C2B73B4843A}" dt="2022-09-12T01:30:40.130" v="1153" actId="478"/>
          <ac:picMkLst>
            <pc:docMk/>
            <pc:sldMk cId="3883228082" sldId="264"/>
            <ac:picMk id="7" creationId="{556E9EFB-871D-5CAE-B00E-F0DFA451F8D2}"/>
          </ac:picMkLst>
        </pc:picChg>
        <pc:picChg chg="add mod">
          <ac:chgData name="Jonathan Johnson" userId="74661971-260d-4a4b-b665-c3aac22b913f" providerId="ADAL" clId="{D61CEF75-0637-4A6C-9165-1C2B73B4843A}" dt="2022-09-12T01:37:50.739" v="1169" actId="1076"/>
          <ac:picMkLst>
            <pc:docMk/>
            <pc:sldMk cId="3883228082" sldId="264"/>
            <ac:picMk id="12" creationId="{2E712932-59AE-9DDB-53F2-19BB30FAC428}"/>
          </ac:picMkLst>
        </pc:picChg>
      </pc:sldChg>
      <pc:sldChg chg="addSp modSp new mod modNotesTx">
        <pc:chgData name="Jonathan Johnson" userId="74661971-260d-4a4b-b665-c3aac22b913f" providerId="ADAL" clId="{D61CEF75-0637-4A6C-9165-1C2B73B4843A}" dt="2022-09-27T21:20:00.369" v="6522"/>
        <pc:sldMkLst>
          <pc:docMk/>
          <pc:sldMk cId="3008043257" sldId="265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008043257" sldId="265"/>
            <ac:spMk id="2" creationId="{8CD403FF-B90C-3BB3-F1A5-9938780E5D36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008043257" sldId="265"/>
            <ac:spMk id="3" creationId="{05DC2831-C121-81E8-5280-001E2165B93B}"/>
          </ac:spMkLst>
        </pc:spChg>
        <pc:picChg chg="add mod">
          <ac:chgData name="Jonathan Johnson" userId="74661971-260d-4a4b-b665-c3aac22b913f" providerId="ADAL" clId="{D61CEF75-0637-4A6C-9165-1C2B73B4843A}" dt="2022-09-24T14:00:35.901" v="2081" actId="1076"/>
          <ac:picMkLst>
            <pc:docMk/>
            <pc:sldMk cId="3008043257" sldId="265"/>
            <ac:picMk id="2050" creationId="{554CE3E5-D4C2-48FE-0E5C-04E19DBACD74}"/>
          </ac:picMkLst>
        </pc:picChg>
      </pc:sldChg>
      <pc:sldChg chg="modSp new del mod modNotesTx">
        <pc:chgData name="Jonathan Johnson" userId="74661971-260d-4a4b-b665-c3aac22b913f" providerId="ADAL" clId="{D61CEF75-0637-4A6C-9165-1C2B73B4843A}" dt="2022-09-26T19:37:58.712" v="5660" actId="2696"/>
        <pc:sldMkLst>
          <pc:docMk/>
          <pc:sldMk cId="906837059" sldId="266"/>
        </pc:sldMkLst>
        <pc:spChg chg="mod">
          <ac:chgData name="Jonathan Johnson" userId="74661971-260d-4a4b-b665-c3aac22b913f" providerId="ADAL" clId="{D61CEF75-0637-4A6C-9165-1C2B73B4843A}" dt="2022-09-26T03:44:42.760" v="2104" actId="20577"/>
          <ac:spMkLst>
            <pc:docMk/>
            <pc:sldMk cId="906837059" sldId="266"/>
            <ac:spMk id="2" creationId="{A2DA5D6D-BDD9-A41F-672C-4B24F1344477}"/>
          </ac:spMkLst>
        </pc:spChg>
        <pc:spChg chg="mod">
          <ac:chgData name="Jonathan Johnson" userId="74661971-260d-4a4b-b665-c3aac22b913f" providerId="ADAL" clId="{D61CEF75-0637-4A6C-9165-1C2B73B4843A}" dt="2022-09-26T03:44:45.311" v="2106" actId="5793"/>
          <ac:spMkLst>
            <pc:docMk/>
            <pc:sldMk cId="906837059" sldId="266"/>
            <ac:spMk id="3" creationId="{A55D7B3F-3D72-BA73-79CA-882D62A467FB}"/>
          </ac:spMkLst>
        </pc:spChg>
      </pc:sldChg>
      <pc:sldChg chg="modSp add del mod modNotesTx">
        <pc:chgData name="Jonathan Johnson" userId="74661971-260d-4a4b-b665-c3aac22b913f" providerId="ADAL" clId="{D61CEF75-0637-4A6C-9165-1C2B73B4843A}" dt="2022-09-26T19:43:55.112" v="5661" actId="2696"/>
        <pc:sldMkLst>
          <pc:docMk/>
          <pc:sldMk cId="2262446632" sldId="267"/>
        </pc:sldMkLst>
        <pc:spChg chg="mod">
          <ac:chgData name="Jonathan Johnson" userId="74661971-260d-4a4b-b665-c3aac22b913f" providerId="ADAL" clId="{D61CEF75-0637-4A6C-9165-1C2B73B4843A}" dt="2022-09-26T03:45:05.955" v="2153" actId="20577"/>
          <ac:spMkLst>
            <pc:docMk/>
            <pc:sldMk cId="2262446632" sldId="267"/>
            <ac:spMk id="2" creationId="{A2DA5D6D-BDD9-A41F-672C-4B24F1344477}"/>
          </ac:spMkLst>
        </pc:spChg>
        <pc:spChg chg="mod">
          <ac:chgData name="Jonathan Johnson" userId="74661971-260d-4a4b-b665-c3aac22b913f" providerId="ADAL" clId="{D61CEF75-0637-4A6C-9165-1C2B73B4843A}" dt="2022-09-26T03:45:08.575" v="2155" actId="5793"/>
          <ac:spMkLst>
            <pc:docMk/>
            <pc:sldMk cId="2262446632" sldId="267"/>
            <ac:spMk id="3" creationId="{A55D7B3F-3D72-BA73-79CA-882D62A467FB}"/>
          </ac:spMkLst>
        </pc:spChg>
      </pc:sldChg>
      <pc:sldChg chg="addSp delSp modSp add mod ord delAnim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1538495758" sldId="268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538495758" sldId="268"/>
            <ac:spMk id="2" creationId="{A2DA5D6D-BDD9-A41F-672C-4B24F1344477}"/>
          </ac:spMkLst>
        </pc:spChg>
        <pc:spChg chg="del mod">
          <ac:chgData name="Jonathan Johnson" userId="74661971-260d-4a4b-b665-c3aac22b913f" providerId="ADAL" clId="{D61CEF75-0637-4A6C-9165-1C2B73B4843A}" dt="2022-09-26T19:07:27.375" v="5559" actId="478"/>
          <ac:spMkLst>
            <pc:docMk/>
            <pc:sldMk cId="1538495758" sldId="268"/>
            <ac:spMk id="3" creationId="{A55D7B3F-3D72-BA73-79CA-882D62A467FB}"/>
          </ac:spMkLst>
        </pc:spChg>
        <pc:spChg chg="add mod">
          <ac:chgData name="Jonathan Johnson" userId="74661971-260d-4a4b-b665-c3aac22b913f" providerId="ADAL" clId="{D61CEF75-0637-4A6C-9165-1C2B73B4843A}" dt="2022-09-26T19:08:06.614" v="5567" actId="14100"/>
          <ac:spMkLst>
            <pc:docMk/>
            <pc:sldMk cId="1538495758" sldId="268"/>
            <ac:spMk id="6" creationId="{D68C1D1B-F5FF-BDDC-868D-18D0C934B2C5}"/>
          </ac:spMkLst>
        </pc:spChg>
        <pc:spChg chg="add mod">
          <ac:chgData name="Jonathan Johnson" userId="74661971-260d-4a4b-b665-c3aac22b913f" providerId="ADAL" clId="{D61CEF75-0637-4A6C-9165-1C2B73B4843A}" dt="2022-09-26T19:09:27.574" v="5574" actId="208"/>
          <ac:spMkLst>
            <pc:docMk/>
            <pc:sldMk cId="1538495758" sldId="268"/>
            <ac:spMk id="9" creationId="{06BEEDDD-C5F0-9E4B-B84C-51B840B3589F}"/>
          </ac:spMkLst>
        </pc:spChg>
        <pc:spChg chg="add mod">
          <ac:chgData name="Jonathan Johnson" userId="74661971-260d-4a4b-b665-c3aac22b913f" providerId="ADAL" clId="{D61CEF75-0637-4A6C-9165-1C2B73B4843A}" dt="2022-09-26T19:09:53.440" v="5579" actId="208"/>
          <ac:spMkLst>
            <pc:docMk/>
            <pc:sldMk cId="1538495758" sldId="268"/>
            <ac:spMk id="10" creationId="{A6443292-F7E1-7700-765B-5FC62DC05798}"/>
          </ac:spMkLst>
        </pc:spChg>
        <pc:spChg chg="add del mod">
          <ac:chgData name="Jonathan Johnson" userId="74661971-260d-4a4b-b665-c3aac22b913f" providerId="ADAL" clId="{D61CEF75-0637-4A6C-9165-1C2B73B4843A}" dt="2022-09-26T19:20:52.962" v="5633" actId="478"/>
          <ac:spMkLst>
            <pc:docMk/>
            <pc:sldMk cId="1538495758" sldId="268"/>
            <ac:spMk id="13" creationId="{93B4830D-2A6F-3B8F-25CD-53E9D4FC5C81}"/>
          </ac:spMkLst>
        </pc:spChg>
        <pc:picChg chg="add del mod">
          <ac:chgData name="Jonathan Johnson" userId="74661971-260d-4a4b-b665-c3aac22b913f" providerId="ADAL" clId="{D61CEF75-0637-4A6C-9165-1C2B73B4843A}" dt="2022-09-26T19:09:08.724" v="5569" actId="478"/>
          <ac:picMkLst>
            <pc:docMk/>
            <pc:sldMk cId="1538495758" sldId="268"/>
            <ac:picMk id="5" creationId="{D48EB640-97B5-1B19-4728-AA013177E8DB}"/>
          </ac:picMkLst>
        </pc:picChg>
        <pc:picChg chg="add mod">
          <ac:chgData name="Jonathan Johnson" userId="74661971-260d-4a4b-b665-c3aac22b913f" providerId="ADAL" clId="{D61CEF75-0637-4A6C-9165-1C2B73B4843A}" dt="2022-09-26T19:09:11.473" v="5571" actId="14100"/>
          <ac:picMkLst>
            <pc:docMk/>
            <pc:sldMk cId="1538495758" sldId="268"/>
            <ac:picMk id="8" creationId="{450FDF09-CC1C-86B0-8352-003BD35F92DC}"/>
          </ac:picMkLst>
        </pc:picChg>
        <pc:cxnChg chg="add mod">
          <ac:chgData name="Jonathan Johnson" userId="74661971-260d-4a4b-b665-c3aac22b913f" providerId="ADAL" clId="{D61CEF75-0637-4A6C-9165-1C2B73B4843A}" dt="2022-09-26T19:10:08.653" v="5581" actId="208"/>
          <ac:cxnSpMkLst>
            <pc:docMk/>
            <pc:sldMk cId="1538495758" sldId="268"/>
            <ac:cxnSpMk id="12" creationId="{9E077A51-FDF1-0B98-D7A5-091C1641646B}"/>
          </ac:cxnSpMkLst>
        </pc:cxnChg>
        <pc:cxnChg chg="add del mod">
          <ac:chgData name="Jonathan Johnson" userId="74661971-260d-4a4b-b665-c3aac22b913f" providerId="ADAL" clId="{D61CEF75-0637-4A6C-9165-1C2B73B4843A}" dt="2022-09-26T19:20:55.095" v="5634" actId="478"/>
          <ac:cxnSpMkLst>
            <pc:docMk/>
            <pc:sldMk cId="1538495758" sldId="268"/>
            <ac:cxnSpMk id="15" creationId="{07960329-C939-0A0A-BF73-A14046FEAF45}"/>
          </ac:cxnSpMkLst>
        </pc:cxnChg>
      </pc:sldChg>
      <pc:sldChg chg="addSp delSp modSp add mod modAnim">
        <pc:chgData name="Jonathan Johnson" userId="74661971-260d-4a4b-b665-c3aac22b913f" providerId="ADAL" clId="{D61CEF75-0637-4A6C-9165-1C2B73B4843A}" dt="2022-09-26T19:58:45.192" v="6030"/>
        <pc:sldMkLst>
          <pc:docMk/>
          <pc:sldMk cId="233828478" sldId="269"/>
        </pc:sldMkLst>
        <pc:spChg chg="mod">
          <ac:chgData name="Jonathan Johnson" userId="74661971-260d-4a4b-b665-c3aac22b913f" providerId="ADAL" clId="{D61CEF75-0637-4A6C-9165-1C2B73B4843A}" dt="2022-09-24T13:54:35.099" v="2071" actId="1076"/>
          <ac:spMkLst>
            <pc:docMk/>
            <pc:sldMk cId="233828478" sldId="269"/>
            <ac:spMk id="2" creationId="{A2DA5D6D-BDD9-A41F-672C-4B24F1344477}"/>
          </ac:spMkLst>
        </pc:spChg>
        <pc:spChg chg="del mod">
          <ac:chgData name="Jonathan Johnson" userId="74661971-260d-4a4b-b665-c3aac22b913f" providerId="ADAL" clId="{D61CEF75-0637-4A6C-9165-1C2B73B4843A}" dt="2022-09-24T13:53:50.624" v="2066" actId="478"/>
          <ac:spMkLst>
            <pc:docMk/>
            <pc:sldMk cId="233828478" sldId="269"/>
            <ac:spMk id="3" creationId="{A55D7B3F-3D72-BA73-79CA-882D62A467FB}"/>
          </ac:spMkLst>
        </pc:spChg>
        <pc:spChg chg="add">
          <ac:chgData name="Jonathan Johnson" userId="74661971-260d-4a4b-b665-c3aac22b913f" providerId="ADAL" clId="{D61CEF75-0637-4A6C-9165-1C2B73B4843A}" dt="2022-09-24T13:53:47.343" v="2065"/>
          <ac:spMkLst>
            <pc:docMk/>
            <pc:sldMk cId="233828478" sldId="269"/>
            <ac:spMk id="4" creationId="{2EBDC888-4964-B61C-579E-CD8BC7D190A0}"/>
          </ac:spMkLst>
        </pc:spChg>
        <pc:spChg chg="add del mod">
          <ac:chgData name="Jonathan Johnson" userId="74661971-260d-4a4b-b665-c3aac22b913f" providerId="ADAL" clId="{D61CEF75-0637-4A6C-9165-1C2B73B4843A}" dt="2022-09-24T13:54:59.688" v="2073"/>
          <ac:spMkLst>
            <pc:docMk/>
            <pc:sldMk cId="233828478" sldId="269"/>
            <ac:spMk id="6" creationId="{4F29F6D0-B346-A700-8081-F1EB8BED3D30}"/>
          </ac:spMkLst>
        </pc:spChg>
        <pc:spChg chg="add del mod">
          <ac:chgData name="Jonathan Johnson" userId="74661971-260d-4a4b-b665-c3aac22b913f" providerId="ADAL" clId="{D61CEF75-0637-4A6C-9165-1C2B73B4843A}" dt="2022-09-24T13:55:02.438" v="2075"/>
          <ac:spMkLst>
            <pc:docMk/>
            <pc:sldMk cId="233828478" sldId="269"/>
            <ac:spMk id="7" creationId="{F2C94B7C-85F6-5091-187B-E72961233C20}"/>
          </ac:spMkLst>
        </pc:spChg>
        <pc:picChg chg="add mod ord modCrop">
          <ac:chgData name="Jonathan Johnson" userId="74661971-260d-4a4b-b665-c3aac22b913f" providerId="ADAL" clId="{D61CEF75-0637-4A6C-9165-1C2B73B4843A}" dt="2022-09-26T19:58:43.905" v="6029" actId="166"/>
          <ac:picMkLst>
            <pc:docMk/>
            <pc:sldMk cId="233828478" sldId="269"/>
            <ac:picMk id="5" creationId="{2AAC7744-6032-AC14-CEBF-8C1F4C325E0A}"/>
          </ac:picMkLst>
        </pc:picChg>
        <pc:picChg chg="add mod">
          <ac:chgData name="Jonathan Johnson" userId="74661971-260d-4a4b-b665-c3aac22b913f" providerId="ADAL" clId="{D61CEF75-0637-4A6C-9165-1C2B73B4843A}" dt="2022-09-26T19:50:48.268" v="5871" actId="1076"/>
          <ac:picMkLst>
            <pc:docMk/>
            <pc:sldMk cId="233828478" sldId="269"/>
            <ac:picMk id="6" creationId="{670B0C11-9591-5D4A-A735-836B6E606055}"/>
          </ac:picMkLst>
        </pc:picChg>
        <pc:picChg chg="add del mod ord">
          <ac:chgData name="Jonathan Johnson" userId="74661971-260d-4a4b-b665-c3aac22b913f" providerId="ADAL" clId="{D61CEF75-0637-4A6C-9165-1C2B73B4843A}" dt="2022-09-26T19:50:12.530" v="5868" actId="478"/>
          <ac:picMkLst>
            <pc:docMk/>
            <pc:sldMk cId="233828478" sldId="269"/>
            <ac:picMk id="8" creationId="{8AC9D7B6-3FA5-86D1-AD21-C5F0EA6229E9}"/>
          </ac:picMkLst>
        </pc:picChg>
        <pc:picChg chg="add mod">
          <ac:chgData name="Jonathan Johnson" userId="74661971-260d-4a4b-b665-c3aac22b913f" providerId="ADAL" clId="{D61CEF75-0637-4A6C-9165-1C2B73B4843A}" dt="2022-09-26T19:52:16.770" v="5875" actId="14100"/>
          <ac:picMkLst>
            <pc:docMk/>
            <pc:sldMk cId="233828478" sldId="269"/>
            <ac:picMk id="9" creationId="{1D0014D5-E2A1-4C67-A43C-75744845FA86}"/>
          </ac:picMkLst>
        </pc:picChg>
      </pc:sldChg>
      <pc:sldChg chg="modSp new mod">
        <pc:chgData name="Jonathan Johnson" userId="74661971-260d-4a4b-b665-c3aac22b913f" providerId="ADAL" clId="{D61CEF75-0637-4A6C-9165-1C2B73B4843A}" dt="2022-09-27T21:20:00.369" v="6522"/>
        <pc:sldMkLst>
          <pc:docMk/>
          <pc:sldMk cId="3523263154" sldId="270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523263154" sldId="270"/>
            <ac:spMk id="2" creationId="{475D2EB3-CD90-C65B-EA0E-6AAE1F528DAF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523263154" sldId="270"/>
            <ac:spMk id="3" creationId="{F35464A8-38E9-AD2D-158D-6E2F8449119F}"/>
          </ac:spMkLst>
        </pc:spChg>
      </pc:sldChg>
      <pc:sldChg chg="modSp new mod">
        <pc:chgData name="Jonathan Johnson" userId="74661971-260d-4a4b-b665-c3aac22b913f" providerId="ADAL" clId="{D61CEF75-0637-4A6C-9165-1C2B73B4843A}" dt="2022-09-27T21:20:00.369" v="6522"/>
        <pc:sldMkLst>
          <pc:docMk/>
          <pc:sldMk cId="2477728100" sldId="271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2477728100" sldId="271"/>
            <ac:spMk id="2" creationId="{6E0CF70A-0A0D-28FC-FF81-77E1F038A047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2477728100" sldId="271"/>
            <ac:spMk id="3" creationId="{B87D77CC-145A-9B39-EFF1-9BD470558541}"/>
          </ac:spMkLst>
        </pc:spChg>
      </pc:sldChg>
      <pc:sldChg chg="addSp delSp modSp new mod modNotesTx">
        <pc:chgData name="Jonathan Johnson" userId="74661971-260d-4a4b-b665-c3aac22b913f" providerId="ADAL" clId="{D61CEF75-0637-4A6C-9165-1C2B73B4843A}" dt="2022-09-27T21:20:00.369" v="6522"/>
        <pc:sldMkLst>
          <pc:docMk/>
          <pc:sldMk cId="3225130441" sldId="272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225130441" sldId="272"/>
            <ac:spMk id="2" creationId="{993B680D-06D0-1F0A-BCD0-3B861C4E451C}"/>
          </ac:spMkLst>
        </pc:spChg>
        <pc:spChg chg="del">
          <ac:chgData name="Jonathan Johnson" userId="74661971-260d-4a4b-b665-c3aac22b913f" providerId="ADAL" clId="{D61CEF75-0637-4A6C-9165-1C2B73B4843A}" dt="2022-09-26T03:47:55.779" v="2224" actId="478"/>
          <ac:spMkLst>
            <pc:docMk/>
            <pc:sldMk cId="3225130441" sldId="272"/>
            <ac:spMk id="3" creationId="{AF86E2AA-EF4F-D28F-A028-348BE429CE73}"/>
          </ac:spMkLst>
        </pc:spChg>
        <pc:spChg chg="add del mod">
          <ac:chgData name="Jonathan Johnson" userId="74661971-260d-4a4b-b665-c3aac22b913f" providerId="ADAL" clId="{D61CEF75-0637-4A6C-9165-1C2B73B4843A}" dt="2022-09-26T03:48:35.690" v="2235" actId="478"/>
          <ac:spMkLst>
            <pc:docMk/>
            <pc:sldMk cId="3225130441" sldId="272"/>
            <ac:spMk id="4" creationId="{7E1D9878-D650-9B36-D58C-C6536051D2CF}"/>
          </ac:spMkLst>
        </pc:spChg>
        <pc:spChg chg="add del mod">
          <ac:chgData name="Jonathan Johnson" userId="74661971-260d-4a4b-b665-c3aac22b913f" providerId="ADAL" clId="{D61CEF75-0637-4A6C-9165-1C2B73B4843A}" dt="2022-09-26T03:48:34.055" v="2234" actId="478"/>
          <ac:spMkLst>
            <pc:docMk/>
            <pc:sldMk cId="3225130441" sldId="272"/>
            <ac:spMk id="5" creationId="{1F636BCF-8197-84AA-11CC-CE732E76AAC8}"/>
          </ac:spMkLst>
        </pc:spChg>
        <pc:spChg chg="add mod">
          <ac:chgData name="Jonathan Johnson" userId="74661971-260d-4a4b-b665-c3aac22b913f" providerId="ADAL" clId="{D61CEF75-0637-4A6C-9165-1C2B73B4843A}" dt="2022-09-26T03:56:34.607" v="2868" actId="20577"/>
          <ac:spMkLst>
            <pc:docMk/>
            <pc:sldMk cId="3225130441" sldId="272"/>
            <ac:spMk id="6" creationId="{1C63CDBF-C0AA-37E2-5B77-402D92DA3EE6}"/>
          </ac:spMkLst>
        </pc:spChg>
        <pc:spChg chg="add mod">
          <ac:chgData name="Jonathan Johnson" userId="74661971-260d-4a4b-b665-c3aac22b913f" providerId="ADAL" clId="{D61CEF75-0637-4A6C-9165-1C2B73B4843A}" dt="2022-09-26T03:52:06.665" v="2371" actId="20577"/>
          <ac:spMkLst>
            <pc:docMk/>
            <pc:sldMk cId="3225130441" sldId="272"/>
            <ac:spMk id="7" creationId="{56571908-2D1E-8EE1-DDFF-DFDFC315CF52}"/>
          </ac:spMkLst>
        </pc:spChg>
        <pc:spChg chg="add mod">
          <ac:chgData name="Jonathan Johnson" userId="74661971-260d-4a4b-b665-c3aac22b913f" providerId="ADAL" clId="{D61CEF75-0637-4A6C-9165-1C2B73B4843A}" dt="2022-09-26T03:54:13.680" v="2419" actId="1076"/>
          <ac:spMkLst>
            <pc:docMk/>
            <pc:sldMk cId="3225130441" sldId="272"/>
            <ac:spMk id="8" creationId="{F148FF08-B800-6516-23EC-29BA334B66C1}"/>
          </ac:spMkLst>
        </pc:spChg>
        <pc:spChg chg="add mod">
          <ac:chgData name="Jonathan Johnson" userId="74661971-260d-4a4b-b665-c3aac22b913f" providerId="ADAL" clId="{D61CEF75-0637-4A6C-9165-1C2B73B4843A}" dt="2022-09-26T03:54:19.242" v="2420" actId="1076"/>
          <ac:spMkLst>
            <pc:docMk/>
            <pc:sldMk cId="3225130441" sldId="272"/>
            <ac:spMk id="9" creationId="{DDFEEB92-5C29-4D8D-4428-D17B1DED3335}"/>
          </ac:spMkLst>
        </pc:spChg>
        <pc:spChg chg="add mod">
          <ac:chgData name="Jonathan Johnson" userId="74661971-260d-4a4b-b665-c3aac22b913f" providerId="ADAL" clId="{D61CEF75-0637-4A6C-9165-1C2B73B4843A}" dt="2022-09-26T03:52:48.973" v="2413" actId="1076"/>
          <ac:spMkLst>
            <pc:docMk/>
            <pc:sldMk cId="3225130441" sldId="272"/>
            <ac:spMk id="10" creationId="{342C4040-116E-251A-CDE2-9368569C0E8A}"/>
          </ac:spMkLst>
        </pc:spChg>
        <pc:spChg chg="add mod">
          <ac:chgData name="Jonathan Johnson" userId="74661971-260d-4a4b-b665-c3aac22b913f" providerId="ADAL" clId="{D61CEF75-0637-4A6C-9165-1C2B73B4843A}" dt="2022-09-26T03:56:50.175" v="2894" actId="1076"/>
          <ac:spMkLst>
            <pc:docMk/>
            <pc:sldMk cId="3225130441" sldId="272"/>
            <ac:spMk id="15" creationId="{7844D56E-FBE2-A178-FDED-80F1F02DC489}"/>
          </ac:spMkLst>
        </pc:spChg>
        <pc:cxnChg chg="add mod">
          <ac:chgData name="Jonathan Johnson" userId="74661971-260d-4a4b-b665-c3aac22b913f" providerId="ADAL" clId="{D61CEF75-0637-4A6C-9165-1C2B73B4843A}" dt="2022-09-26T03:53:14.749" v="2415" actId="208"/>
          <ac:cxnSpMkLst>
            <pc:docMk/>
            <pc:sldMk cId="3225130441" sldId="272"/>
            <ac:cxnSpMk id="12" creationId="{CBB4B223-E6BA-054C-145E-3850471234F6}"/>
          </ac:cxnSpMkLst>
        </pc:cxnChg>
        <pc:cxnChg chg="add mod">
          <ac:chgData name="Jonathan Johnson" userId="74661971-260d-4a4b-b665-c3aac22b913f" providerId="ADAL" clId="{D61CEF75-0637-4A6C-9165-1C2B73B4843A}" dt="2022-09-26T03:54:03.998" v="2418" actId="208"/>
          <ac:cxnSpMkLst>
            <pc:docMk/>
            <pc:sldMk cId="3225130441" sldId="272"/>
            <ac:cxnSpMk id="14" creationId="{2D352AB7-F4CB-2433-4E7D-E1A0735F15AD}"/>
          </ac:cxnSpMkLst>
        </pc:cxnChg>
      </pc:sldChg>
      <pc:sldChg chg="modSp new mod">
        <pc:chgData name="Jonathan Johnson" userId="74661971-260d-4a4b-b665-c3aac22b913f" providerId="ADAL" clId="{D61CEF75-0637-4A6C-9165-1C2B73B4843A}" dt="2022-09-27T21:20:00.369" v="6522"/>
        <pc:sldMkLst>
          <pc:docMk/>
          <pc:sldMk cId="3606629218" sldId="273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606629218" sldId="273"/>
            <ac:spMk id="2" creationId="{08EBAF1C-F880-EE7A-B1B2-FC1DCBD1CA73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606629218" sldId="273"/>
            <ac:spMk id="3" creationId="{E57F1F29-6EBD-DFC6-7ACD-F5C081044205}"/>
          </ac:spMkLst>
        </pc:spChg>
      </pc:sldChg>
      <pc:sldChg chg="addSp delSp modSp new mod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3131646070" sldId="274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131646070" sldId="274"/>
            <ac:spMk id="2" creationId="{6AFC642F-2916-5AE7-15A2-72F4EA804609}"/>
          </ac:spMkLst>
        </pc:spChg>
        <pc:spChg chg="del">
          <ac:chgData name="Jonathan Johnson" userId="74661971-260d-4a4b-b665-c3aac22b913f" providerId="ADAL" clId="{D61CEF75-0637-4A6C-9165-1C2B73B4843A}" dt="2022-09-26T04:19:45.746" v="3286" actId="478"/>
          <ac:spMkLst>
            <pc:docMk/>
            <pc:sldMk cId="3131646070" sldId="274"/>
            <ac:spMk id="3" creationId="{BDE0D78C-3265-F2F4-A6C4-CAD1FD7AF884}"/>
          </ac:spMkLst>
        </pc:spChg>
        <pc:picChg chg="add mod ord">
          <ac:chgData name="Jonathan Johnson" userId="74661971-260d-4a4b-b665-c3aac22b913f" providerId="ADAL" clId="{D61CEF75-0637-4A6C-9165-1C2B73B4843A}" dt="2022-09-26T04:20:52.797" v="3301" actId="166"/>
          <ac:picMkLst>
            <pc:docMk/>
            <pc:sldMk cId="3131646070" sldId="274"/>
            <ac:picMk id="5" creationId="{C034F245-E0C7-F9D2-1821-DA77CFBBF83E}"/>
          </ac:picMkLst>
        </pc:picChg>
        <pc:picChg chg="add mod ord">
          <ac:chgData name="Jonathan Johnson" userId="74661971-260d-4a4b-b665-c3aac22b913f" providerId="ADAL" clId="{D61CEF75-0637-4A6C-9165-1C2B73B4843A}" dt="2022-09-26T04:21:33.204" v="3341" actId="1076"/>
          <ac:picMkLst>
            <pc:docMk/>
            <pc:sldMk cId="3131646070" sldId="274"/>
            <ac:picMk id="7" creationId="{D3C54DD0-8C57-F03C-D797-9C065D9A43A0}"/>
          </ac:picMkLst>
        </pc:picChg>
        <pc:picChg chg="add mod">
          <ac:chgData name="Jonathan Johnson" userId="74661971-260d-4a4b-b665-c3aac22b913f" providerId="ADAL" clId="{D61CEF75-0637-4A6C-9165-1C2B73B4843A}" dt="2022-09-26T04:20:48.278" v="3299" actId="1440"/>
          <ac:picMkLst>
            <pc:docMk/>
            <pc:sldMk cId="3131646070" sldId="274"/>
            <ac:picMk id="9" creationId="{359683DD-93B5-194F-904B-307FC34631E4}"/>
          </ac:picMkLst>
        </pc:picChg>
      </pc:sldChg>
      <pc:sldChg chg="modSp new mod modNotesTx">
        <pc:chgData name="Jonathan Johnson" userId="74661971-260d-4a4b-b665-c3aac22b913f" providerId="ADAL" clId="{D61CEF75-0637-4A6C-9165-1C2B73B4843A}" dt="2022-09-27T21:20:00.369" v="6522"/>
        <pc:sldMkLst>
          <pc:docMk/>
          <pc:sldMk cId="3681667700" sldId="275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681667700" sldId="275"/>
            <ac:spMk id="2" creationId="{F23C90E1-945E-711A-AC4A-9A465FF5E378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681667700" sldId="275"/>
            <ac:spMk id="3" creationId="{91664ED1-44CC-B793-95F6-375D11003CD5}"/>
          </ac:spMkLst>
        </pc:spChg>
      </pc:sldChg>
      <pc:sldChg chg="addSp delSp modSp new mod ord modAnim">
        <pc:chgData name="Jonathan Johnson" userId="74661971-260d-4a4b-b665-c3aac22b913f" providerId="ADAL" clId="{D61CEF75-0637-4A6C-9165-1C2B73B4843A}" dt="2022-09-27T21:20:00.369" v="6522"/>
        <pc:sldMkLst>
          <pc:docMk/>
          <pc:sldMk cId="1207971912" sldId="276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207971912" sldId="276"/>
            <ac:spMk id="2" creationId="{7CBE762A-29D6-A17F-DE26-6E443FF0B022}"/>
          </ac:spMkLst>
        </pc:spChg>
        <pc:spChg chg="del">
          <ac:chgData name="Jonathan Johnson" userId="74661971-260d-4a4b-b665-c3aac22b913f" providerId="ADAL" clId="{D61CEF75-0637-4A6C-9165-1C2B73B4843A}" dt="2022-09-26T18:02:38.696" v="5333" actId="478"/>
          <ac:spMkLst>
            <pc:docMk/>
            <pc:sldMk cId="1207971912" sldId="276"/>
            <ac:spMk id="3" creationId="{6FD5869A-7DC3-4F5E-0CAA-11AA0DFF01F9}"/>
          </ac:spMkLst>
        </pc:spChg>
        <pc:picChg chg="add mod ord">
          <ac:chgData name="Jonathan Johnson" userId="74661971-260d-4a4b-b665-c3aac22b913f" providerId="ADAL" clId="{D61CEF75-0637-4A6C-9165-1C2B73B4843A}" dt="2022-09-26T18:03:41.293" v="5342" actId="166"/>
          <ac:picMkLst>
            <pc:docMk/>
            <pc:sldMk cId="1207971912" sldId="276"/>
            <ac:picMk id="5" creationId="{9DECC2C7-30CA-505C-F6D1-AE7D8F78AAFA}"/>
          </ac:picMkLst>
        </pc:picChg>
        <pc:picChg chg="add mod">
          <ac:chgData name="Jonathan Johnson" userId="74661971-260d-4a4b-b665-c3aac22b913f" providerId="ADAL" clId="{D61CEF75-0637-4A6C-9165-1C2B73B4843A}" dt="2022-09-26T18:03:34.024" v="5340" actId="1076"/>
          <ac:picMkLst>
            <pc:docMk/>
            <pc:sldMk cId="1207971912" sldId="276"/>
            <ac:picMk id="7" creationId="{A50FC7E6-F6D9-A91A-9527-16D06136C2EE}"/>
          </ac:picMkLst>
        </pc:picChg>
        <pc:picChg chg="add del mod">
          <ac:chgData name="Jonathan Johnson" userId="74661971-260d-4a4b-b665-c3aac22b913f" providerId="ADAL" clId="{D61CEF75-0637-4A6C-9165-1C2B73B4843A}" dt="2022-09-26T18:12:27.078" v="5350" actId="478"/>
          <ac:picMkLst>
            <pc:docMk/>
            <pc:sldMk cId="1207971912" sldId="276"/>
            <ac:picMk id="9" creationId="{CC95C85F-3293-D52A-504B-1FAD8A4F6381}"/>
          </ac:picMkLst>
        </pc:picChg>
        <pc:picChg chg="add mod">
          <ac:chgData name="Jonathan Johnson" userId="74661971-260d-4a4b-b665-c3aac22b913f" providerId="ADAL" clId="{D61CEF75-0637-4A6C-9165-1C2B73B4843A}" dt="2022-09-26T18:12:43.945" v="5352" actId="1076"/>
          <ac:picMkLst>
            <pc:docMk/>
            <pc:sldMk cId="1207971912" sldId="276"/>
            <ac:picMk id="11" creationId="{563869F4-A449-D26B-3273-0D3E996B4BA9}"/>
          </ac:picMkLst>
        </pc:picChg>
        <pc:picChg chg="add mod">
          <ac:chgData name="Jonathan Johnson" userId="74661971-260d-4a4b-b665-c3aac22b913f" providerId="ADAL" clId="{D61CEF75-0637-4A6C-9165-1C2B73B4843A}" dt="2022-09-26T18:13:04.002" v="5354" actId="1076"/>
          <ac:picMkLst>
            <pc:docMk/>
            <pc:sldMk cId="1207971912" sldId="276"/>
            <ac:picMk id="13" creationId="{038BA75F-B626-4920-C21D-7C9452C8B544}"/>
          </ac:picMkLst>
        </pc:picChg>
      </pc:sldChg>
      <pc:sldChg chg="modSp new mod modNotesTx">
        <pc:chgData name="Jonathan Johnson" userId="74661971-260d-4a4b-b665-c3aac22b913f" providerId="ADAL" clId="{D61CEF75-0637-4A6C-9165-1C2B73B4843A}" dt="2022-09-27T21:20:00.369" v="6522"/>
        <pc:sldMkLst>
          <pc:docMk/>
          <pc:sldMk cId="2218718679" sldId="277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2218718679" sldId="277"/>
            <ac:spMk id="2" creationId="{BF3D8A3C-06A3-5E66-9D8D-58F75851BA11}"/>
          </ac:spMkLst>
        </pc:spChg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2218718679" sldId="277"/>
            <ac:spMk id="3" creationId="{A645CA79-487E-3B9A-C579-9EC31A728642}"/>
          </ac:spMkLst>
        </pc:spChg>
      </pc:sldChg>
      <pc:sldChg chg="addSp delSp modSp new mod ord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563303477" sldId="278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563303477" sldId="278"/>
            <ac:spMk id="2" creationId="{25363970-8D13-BD94-CA2C-EA1AC9B29792}"/>
          </ac:spMkLst>
        </pc:spChg>
        <pc:spChg chg="del">
          <ac:chgData name="Jonathan Johnson" userId="74661971-260d-4a4b-b665-c3aac22b913f" providerId="ADAL" clId="{D61CEF75-0637-4A6C-9165-1C2B73B4843A}" dt="2022-09-26T18:21:16.419" v="5437" actId="478"/>
          <ac:spMkLst>
            <pc:docMk/>
            <pc:sldMk cId="563303477" sldId="278"/>
            <ac:spMk id="3" creationId="{5E79DF59-EE86-4FA0-16C9-FF363D916ABC}"/>
          </ac:spMkLst>
        </pc:spChg>
        <pc:spChg chg="add mod">
          <ac:chgData name="Jonathan Johnson" userId="74661971-260d-4a4b-b665-c3aac22b913f" providerId="ADAL" clId="{D61CEF75-0637-4A6C-9165-1C2B73B4843A}" dt="2022-09-26T18:22:52.656" v="5450" actId="1582"/>
          <ac:spMkLst>
            <pc:docMk/>
            <pc:sldMk cId="563303477" sldId="278"/>
            <ac:spMk id="8" creationId="{6399A0B8-8298-2054-E003-57DB0173509A}"/>
          </ac:spMkLst>
        </pc:spChg>
        <pc:spChg chg="add mod">
          <ac:chgData name="Jonathan Johnson" userId="74661971-260d-4a4b-b665-c3aac22b913f" providerId="ADAL" clId="{D61CEF75-0637-4A6C-9165-1C2B73B4843A}" dt="2022-09-26T18:22:59.424" v="5452" actId="1076"/>
          <ac:spMkLst>
            <pc:docMk/>
            <pc:sldMk cId="563303477" sldId="278"/>
            <ac:spMk id="9" creationId="{AD5173C2-8188-BDB3-0BF0-92F17607EB68}"/>
          </ac:spMkLst>
        </pc:spChg>
        <pc:picChg chg="add mod">
          <ac:chgData name="Jonathan Johnson" userId="74661971-260d-4a4b-b665-c3aac22b913f" providerId="ADAL" clId="{D61CEF75-0637-4A6C-9165-1C2B73B4843A}" dt="2022-09-26T18:21:28.806" v="5441" actId="1440"/>
          <ac:picMkLst>
            <pc:docMk/>
            <pc:sldMk cId="563303477" sldId="278"/>
            <ac:picMk id="5" creationId="{09A6ECCE-DA59-17A1-DA3A-FA788C7198E8}"/>
          </ac:picMkLst>
        </pc:picChg>
        <pc:picChg chg="add mod">
          <ac:chgData name="Jonathan Johnson" userId="74661971-260d-4a4b-b665-c3aac22b913f" providerId="ADAL" clId="{D61CEF75-0637-4A6C-9165-1C2B73B4843A}" dt="2022-09-26T18:22:07.457" v="5445" actId="1440"/>
          <ac:picMkLst>
            <pc:docMk/>
            <pc:sldMk cId="563303477" sldId="278"/>
            <ac:picMk id="7" creationId="{7BA10992-FB3F-A5AC-6E40-6C01117EB9A4}"/>
          </ac:picMkLst>
        </pc:picChg>
      </pc:sldChg>
      <pc:sldChg chg="addSp delSp modSp add mod delAnim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1270798167" sldId="279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1270798167" sldId="279"/>
            <ac:spMk id="2" creationId="{A2DA5D6D-BDD9-A41F-672C-4B24F1344477}"/>
          </ac:spMkLst>
        </pc:spChg>
        <pc:spChg chg="add del">
          <ac:chgData name="Jonathan Johnson" userId="74661971-260d-4a4b-b665-c3aac22b913f" providerId="ADAL" clId="{D61CEF75-0637-4A6C-9165-1C2B73B4843A}" dt="2022-09-26T19:15:50.016" v="5602" actId="478"/>
          <ac:spMkLst>
            <pc:docMk/>
            <pc:sldMk cId="1270798167" sldId="279"/>
            <ac:spMk id="5" creationId="{9342C936-0603-7BC7-AD24-248F5B07C771}"/>
          </ac:spMkLst>
        </pc:spChg>
        <pc:spChg chg="mod">
          <ac:chgData name="Jonathan Johnson" userId="74661971-260d-4a4b-b665-c3aac22b913f" providerId="ADAL" clId="{D61CEF75-0637-4A6C-9165-1C2B73B4843A}" dt="2022-09-26T19:15:31.235" v="5599" actId="14100"/>
          <ac:spMkLst>
            <pc:docMk/>
            <pc:sldMk cId="1270798167" sldId="279"/>
            <ac:spMk id="6" creationId="{D68C1D1B-F5FF-BDDC-868D-18D0C934B2C5}"/>
          </ac:spMkLst>
        </pc:spChg>
        <pc:spChg chg="del">
          <ac:chgData name="Jonathan Johnson" userId="74661971-260d-4a4b-b665-c3aac22b913f" providerId="ADAL" clId="{D61CEF75-0637-4A6C-9165-1C2B73B4843A}" dt="2022-09-26T19:15:12.937" v="5592" actId="478"/>
          <ac:spMkLst>
            <pc:docMk/>
            <pc:sldMk cId="1270798167" sldId="279"/>
            <ac:spMk id="9" creationId="{06BEEDDD-C5F0-9E4B-B84C-51B840B3589F}"/>
          </ac:spMkLst>
        </pc:spChg>
        <pc:spChg chg="del">
          <ac:chgData name="Jonathan Johnson" userId="74661971-260d-4a4b-b665-c3aac22b913f" providerId="ADAL" clId="{D61CEF75-0637-4A6C-9165-1C2B73B4843A}" dt="2022-09-26T19:15:12.937" v="5592" actId="478"/>
          <ac:spMkLst>
            <pc:docMk/>
            <pc:sldMk cId="1270798167" sldId="279"/>
            <ac:spMk id="10" creationId="{A6443292-F7E1-7700-765B-5FC62DC05798}"/>
          </ac:spMkLst>
        </pc:spChg>
        <pc:spChg chg="del">
          <ac:chgData name="Jonathan Johnson" userId="74661971-260d-4a4b-b665-c3aac22b913f" providerId="ADAL" clId="{D61CEF75-0637-4A6C-9165-1C2B73B4843A}" dt="2022-09-26T19:15:10.040" v="5591" actId="478"/>
          <ac:spMkLst>
            <pc:docMk/>
            <pc:sldMk cId="1270798167" sldId="279"/>
            <ac:spMk id="13" creationId="{93B4830D-2A6F-3B8F-25CD-53E9D4FC5C81}"/>
          </ac:spMkLst>
        </pc:spChg>
        <pc:spChg chg="add mod">
          <ac:chgData name="Jonathan Johnson" userId="74661971-260d-4a4b-b665-c3aac22b913f" providerId="ADAL" clId="{D61CEF75-0637-4A6C-9165-1C2B73B4843A}" dt="2022-09-26T19:16:43.261" v="5610" actId="208"/>
          <ac:spMkLst>
            <pc:docMk/>
            <pc:sldMk cId="1270798167" sldId="279"/>
            <ac:spMk id="14" creationId="{BB4DBA63-F576-678A-7930-49B479EC5D5E}"/>
          </ac:spMkLst>
        </pc:spChg>
        <pc:spChg chg="add mod">
          <ac:chgData name="Jonathan Johnson" userId="74661971-260d-4a4b-b665-c3aac22b913f" providerId="ADAL" clId="{D61CEF75-0637-4A6C-9165-1C2B73B4843A}" dt="2022-09-26T19:19:09.129" v="5615" actId="14100"/>
          <ac:spMkLst>
            <pc:docMk/>
            <pc:sldMk cId="1270798167" sldId="279"/>
            <ac:spMk id="16" creationId="{E12D4578-5DA9-F60F-4336-F1DB11C80439}"/>
          </ac:spMkLst>
        </pc:spChg>
        <pc:spChg chg="add mod">
          <ac:chgData name="Jonathan Johnson" userId="74661971-260d-4a4b-b665-c3aac22b913f" providerId="ADAL" clId="{D61CEF75-0637-4A6C-9165-1C2B73B4843A}" dt="2022-09-26T19:19:31.285" v="5632" actId="1076"/>
          <ac:spMkLst>
            <pc:docMk/>
            <pc:sldMk cId="1270798167" sldId="279"/>
            <ac:spMk id="17" creationId="{5DCD3B35-9A13-2C8D-541B-A4F56A3F9AF7}"/>
          </ac:spMkLst>
        </pc:spChg>
        <pc:picChg chg="add del mod">
          <ac:chgData name="Jonathan Johnson" userId="74661971-260d-4a4b-b665-c3aac22b913f" providerId="ADAL" clId="{D61CEF75-0637-4A6C-9165-1C2B73B4843A}" dt="2022-09-26T19:15:51.155" v="5603" actId="478"/>
          <ac:picMkLst>
            <pc:docMk/>
            <pc:sldMk cId="1270798167" sldId="279"/>
            <ac:picMk id="4" creationId="{0E27E727-29D0-5B6A-3CDD-C791C81BD697}"/>
          </ac:picMkLst>
        </pc:picChg>
        <pc:picChg chg="del">
          <ac:chgData name="Jonathan Johnson" userId="74661971-260d-4a4b-b665-c3aac22b913f" providerId="ADAL" clId="{D61CEF75-0637-4A6C-9165-1C2B73B4843A}" dt="2022-09-26T19:15:06.455" v="5590" actId="478"/>
          <ac:picMkLst>
            <pc:docMk/>
            <pc:sldMk cId="1270798167" sldId="279"/>
            <ac:picMk id="8" creationId="{450FDF09-CC1C-86B0-8352-003BD35F92DC}"/>
          </ac:picMkLst>
        </pc:picChg>
        <pc:picChg chg="add mod">
          <ac:chgData name="Jonathan Johnson" userId="74661971-260d-4a4b-b665-c3aac22b913f" providerId="ADAL" clId="{D61CEF75-0637-4A6C-9165-1C2B73B4843A}" dt="2022-09-26T19:16:29.666" v="5607" actId="14100"/>
          <ac:picMkLst>
            <pc:docMk/>
            <pc:sldMk cId="1270798167" sldId="279"/>
            <ac:picMk id="11" creationId="{E6B60976-ACEF-5074-4673-EA285A36F475}"/>
          </ac:picMkLst>
        </pc:picChg>
        <pc:cxnChg chg="del mod">
          <ac:chgData name="Jonathan Johnson" userId="74661971-260d-4a4b-b665-c3aac22b913f" providerId="ADAL" clId="{D61CEF75-0637-4A6C-9165-1C2B73B4843A}" dt="2022-09-26T19:15:12.937" v="5592" actId="478"/>
          <ac:cxnSpMkLst>
            <pc:docMk/>
            <pc:sldMk cId="1270798167" sldId="279"/>
            <ac:cxnSpMk id="12" creationId="{9E077A51-FDF1-0B98-D7A5-091C1641646B}"/>
          </ac:cxnSpMkLst>
        </pc:cxnChg>
        <pc:cxnChg chg="del mod">
          <ac:chgData name="Jonathan Johnson" userId="74661971-260d-4a4b-b665-c3aac22b913f" providerId="ADAL" clId="{D61CEF75-0637-4A6C-9165-1C2B73B4843A}" dt="2022-09-26T19:15:16.750" v="5593" actId="478"/>
          <ac:cxnSpMkLst>
            <pc:docMk/>
            <pc:sldMk cId="1270798167" sldId="279"/>
            <ac:cxnSpMk id="15" creationId="{07960329-C939-0A0A-BF73-A14046FEAF45}"/>
          </ac:cxnSpMkLst>
        </pc:cxnChg>
      </pc:sldChg>
      <pc:sldChg chg="addSp delSp modSp add mod delAnim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635871347" sldId="280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635871347" sldId="280"/>
            <ac:spMk id="2" creationId="{A2DA5D6D-BDD9-A41F-672C-4B24F1344477}"/>
          </ac:spMkLst>
        </pc:spChg>
        <pc:spChg chg="add mod">
          <ac:chgData name="Jonathan Johnson" userId="74661971-260d-4a4b-b665-c3aac22b913f" providerId="ADAL" clId="{D61CEF75-0637-4A6C-9165-1C2B73B4843A}" dt="2022-09-26T19:30:29.473" v="5646" actId="208"/>
          <ac:spMkLst>
            <pc:docMk/>
            <pc:sldMk cId="635871347" sldId="280"/>
            <ac:spMk id="5" creationId="{6E103027-9801-C24C-EFE8-00FE59828F6E}"/>
          </ac:spMkLst>
        </pc:spChg>
        <pc:spChg chg="del">
          <ac:chgData name="Jonathan Johnson" userId="74661971-260d-4a4b-b665-c3aac22b913f" providerId="ADAL" clId="{D61CEF75-0637-4A6C-9165-1C2B73B4843A}" dt="2022-09-26T19:30:08.520" v="5639" actId="478"/>
          <ac:spMkLst>
            <pc:docMk/>
            <pc:sldMk cId="635871347" sldId="280"/>
            <ac:spMk id="14" creationId="{BB4DBA63-F576-678A-7930-49B479EC5D5E}"/>
          </ac:spMkLst>
        </pc:spChg>
        <pc:spChg chg="del">
          <ac:chgData name="Jonathan Johnson" userId="74661971-260d-4a4b-b665-c3aac22b913f" providerId="ADAL" clId="{D61CEF75-0637-4A6C-9165-1C2B73B4843A}" dt="2022-09-26T19:30:03.791" v="5637" actId="478"/>
          <ac:spMkLst>
            <pc:docMk/>
            <pc:sldMk cId="635871347" sldId="280"/>
            <ac:spMk id="16" creationId="{E12D4578-5DA9-F60F-4336-F1DB11C80439}"/>
          </ac:spMkLst>
        </pc:spChg>
        <pc:spChg chg="del">
          <ac:chgData name="Jonathan Johnson" userId="74661971-260d-4a4b-b665-c3aac22b913f" providerId="ADAL" clId="{D61CEF75-0637-4A6C-9165-1C2B73B4843A}" dt="2022-09-26T19:30:06.716" v="5638" actId="478"/>
          <ac:spMkLst>
            <pc:docMk/>
            <pc:sldMk cId="635871347" sldId="280"/>
            <ac:spMk id="17" creationId="{5DCD3B35-9A13-2C8D-541B-A4F56A3F9AF7}"/>
          </ac:spMkLst>
        </pc:spChg>
        <pc:picChg chg="add mod">
          <ac:chgData name="Jonathan Johnson" userId="74661971-260d-4a4b-b665-c3aac22b913f" providerId="ADAL" clId="{D61CEF75-0637-4A6C-9165-1C2B73B4843A}" dt="2022-09-26T19:30:15.068" v="5642" actId="1076"/>
          <ac:picMkLst>
            <pc:docMk/>
            <pc:sldMk cId="635871347" sldId="280"/>
            <ac:picMk id="4" creationId="{9BB5E002-E588-D751-C89E-1FD52C44BAEC}"/>
          </ac:picMkLst>
        </pc:picChg>
        <pc:picChg chg="del">
          <ac:chgData name="Jonathan Johnson" userId="74661971-260d-4a4b-b665-c3aac22b913f" providerId="ADAL" clId="{D61CEF75-0637-4A6C-9165-1C2B73B4843A}" dt="2022-09-26T19:30:01.719" v="5636" actId="478"/>
          <ac:picMkLst>
            <pc:docMk/>
            <pc:sldMk cId="635871347" sldId="280"/>
            <ac:picMk id="11" creationId="{E6B60976-ACEF-5074-4673-EA285A36F475}"/>
          </ac:picMkLst>
        </pc:picChg>
      </pc:sldChg>
      <pc:sldChg chg="new del">
        <pc:chgData name="Jonathan Johnson" userId="74661971-260d-4a4b-b665-c3aac22b913f" providerId="ADAL" clId="{D61CEF75-0637-4A6C-9165-1C2B73B4843A}" dt="2022-09-26T19:34:17.696" v="5651" actId="2696"/>
        <pc:sldMkLst>
          <pc:docMk/>
          <pc:sldMk cId="3735938038" sldId="281"/>
        </pc:sldMkLst>
      </pc:sldChg>
      <pc:sldChg chg="addSp delSp modSp add mod del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949009575" sldId="282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949009575" sldId="282"/>
            <ac:spMk id="2" creationId="{A2DA5D6D-BDD9-A41F-672C-4B24F1344477}"/>
          </ac:spMkLst>
        </pc:spChg>
        <pc:spChg chg="del">
          <ac:chgData name="Jonathan Johnson" userId="74661971-260d-4a4b-b665-c3aac22b913f" providerId="ADAL" clId="{D61CEF75-0637-4A6C-9165-1C2B73B4843A}" dt="2022-09-26T19:34:25.928" v="5653" actId="478"/>
          <ac:spMkLst>
            <pc:docMk/>
            <pc:sldMk cId="949009575" sldId="282"/>
            <ac:spMk id="5" creationId="{6E103027-9801-C24C-EFE8-00FE59828F6E}"/>
          </ac:spMkLst>
        </pc:spChg>
        <pc:picChg chg="del">
          <ac:chgData name="Jonathan Johnson" userId="74661971-260d-4a4b-b665-c3aac22b913f" providerId="ADAL" clId="{D61CEF75-0637-4A6C-9165-1C2B73B4843A}" dt="2022-09-26T19:34:23.686" v="5652" actId="478"/>
          <ac:picMkLst>
            <pc:docMk/>
            <pc:sldMk cId="949009575" sldId="282"/>
            <ac:picMk id="4" creationId="{9BB5E002-E588-D751-C89E-1FD52C44BAEC}"/>
          </ac:picMkLst>
        </pc:picChg>
        <pc:picChg chg="add mod">
          <ac:chgData name="Jonathan Johnson" userId="74661971-260d-4a4b-b665-c3aac22b913f" providerId="ADAL" clId="{D61CEF75-0637-4A6C-9165-1C2B73B4843A}" dt="2022-09-26T19:34:29.950" v="5655" actId="1076"/>
          <ac:picMkLst>
            <pc:docMk/>
            <pc:sldMk cId="949009575" sldId="282"/>
            <ac:picMk id="7" creationId="{E762F762-7800-B7EE-2ACD-4B32839A27CE}"/>
          </ac:picMkLst>
        </pc:picChg>
      </pc:sldChg>
      <pc:sldChg chg="addSp delSp modSp add mod delAnim mod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495799550" sldId="283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495799550" sldId="283"/>
            <ac:spMk id="2" creationId="{25363970-8D13-BD94-CA2C-EA1AC9B29792}"/>
          </ac:spMkLst>
        </pc:spChg>
        <pc:spChg chg="add mod">
          <ac:chgData name="Jonathan Johnson" userId="74661971-260d-4a4b-b665-c3aac22b913f" providerId="ADAL" clId="{D61CEF75-0637-4A6C-9165-1C2B73B4843A}" dt="2022-09-26T19:53:59.492" v="5937"/>
          <ac:spMkLst>
            <pc:docMk/>
            <pc:sldMk cId="495799550" sldId="283"/>
            <ac:spMk id="6" creationId="{B2DA0740-5B0F-FFC8-0965-DEBCE2063C90}"/>
          </ac:spMkLst>
        </pc:spChg>
        <pc:spChg chg="del">
          <ac:chgData name="Jonathan Johnson" userId="74661971-260d-4a4b-b665-c3aac22b913f" providerId="ADAL" clId="{D61CEF75-0637-4A6C-9165-1C2B73B4843A}" dt="2022-09-26T19:53:06.625" v="5899" actId="478"/>
          <ac:spMkLst>
            <pc:docMk/>
            <pc:sldMk cId="495799550" sldId="283"/>
            <ac:spMk id="8" creationId="{6399A0B8-8298-2054-E003-57DB0173509A}"/>
          </ac:spMkLst>
        </pc:spChg>
        <pc:spChg chg="del">
          <ac:chgData name="Jonathan Johnson" userId="74661971-260d-4a4b-b665-c3aac22b913f" providerId="ADAL" clId="{D61CEF75-0637-4A6C-9165-1C2B73B4843A}" dt="2022-09-26T19:53:08.432" v="5900" actId="478"/>
          <ac:spMkLst>
            <pc:docMk/>
            <pc:sldMk cId="495799550" sldId="283"/>
            <ac:spMk id="9" creationId="{AD5173C2-8188-BDB3-0BF0-92F17607EB68}"/>
          </ac:spMkLst>
        </pc:spChg>
        <pc:spChg chg="add mod">
          <ac:chgData name="Jonathan Johnson" userId="74661971-260d-4a4b-b665-c3aac22b913f" providerId="ADAL" clId="{D61CEF75-0637-4A6C-9165-1C2B73B4843A}" dt="2022-09-26T19:57:42.261" v="5949" actId="1076"/>
          <ac:spMkLst>
            <pc:docMk/>
            <pc:sldMk cId="495799550" sldId="283"/>
            <ac:spMk id="10" creationId="{C2A35288-EC73-6843-C7A3-C6BBF4174866}"/>
          </ac:spMkLst>
        </pc:spChg>
        <pc:picChg chg="add mod">
          <ac:chgData name="Jonathan Johnson" userId="74661971-260d-4a4b-b665-c3aac22b913f" providerId="ADAL" clId="{D61CEF75-0637-4A6C-9165-1C2B73B4843A}" dt="2022-09-26T19:57:45.742" v="5950" actId="1076"/>
          <ac:picMkLst>
            <pc:docMk/>
            <pc:sldMk cId="495799550" sldId="283"/>
            <ac:picMk id="4" creationId="{EE5C689B-E08B-C497-76A1-A3A4ACAE7396}"/>
          </ac:picMkLst>
        </pc:picChg>
        <pc:picChg chg="del">
          <ac:chgData name="Jonathan Johnson" userId="74661971-260d-4a4b-b665-c3aac22b913f" providerId="ADAL" clId="{D61CEF75-0637-4A6C-9165-1C2B73B4843A}" dt="2022-09-26T19:53:04.551" v="5898" actId="478"/>
          <ac:picMkLst>
            <pc:docMk/>
            <pc:sldMk cId="495799550" sldId="283"/>
            <ac:picMk id="5" creationId="{09A6ECCE-DA59-17A1-DA3A-FA788C7198E8}"/>
          </ac:picMkLst>
        </pc:picChg>
        <pc:picChg chg="del">
          <ac:chgData name="Jonathan Johnson" userId="74661971-260d-4a4b-b665-c3aac22b913f" providerId="ADAL" clId="{D61CEF75-0637-4A6C-9165-1C2B73B4843A}" dt="2022-09-26T19:53:00.456" v="5897" actId="478"/>
          <ac:picMkLst>
            <pc:docMk/>
            <pc:sldMk cId="495799550" sldId="283"/>
            <ac:picMk id="7" creationId="{7BA10992-FB3F-A5AC-6E40-6C01117EB9A4}"/>
          </ac:picMkLst>
        </pc:picChg>
      </pc:sldChg>
      <pc:sldChg chg="addSp delSp modSp add mod delAnim modAnim">
        <pc:chgData name="Jonathan Johnson" userId="74661971-260d-4a4b-b665-c3aac22b913f" providerId="ADAL" clId="{D61CEF75-0637-4A6C-9165-1C2B73B4843A}" dt="2022-09-27T21:20:00.369" v="6522"/>
        <pc:sldMkLst>
          <pc:docMk/>
          <pc:sldMk cId="3866593304" sldId="284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866593304" sldId="284"/>
            <ac:spMk id="2" creationId="{25363970-8D13-BD94-CA2C-EA1AC9B29792}"/>
          </ac:spMkLst>
        </pc:spChg>
        <pc:picChg chg="del">
          <ac:chgData name="Jonathan Johnson" userId="74661971-260d-4a4b-b665-c3aac22b913f" providerId="ADAL" clId="{D61CEF75-0637-4A6C-9165-1C2B73B4843A}" dt="2022-09-26T19:57:04.394" v="5942" actId="478"/>
          <ac:picMkLst>
            <pc:docMk/>
            <pc:sldMk cId="3866593304" sldId="284"/>
            <ac:picMk id="4" creationId="{EE5C689B-E08B-C497-76A1-A3A4ACAE7396}"/>
          </ac:picMkLst>
        </pc:picChg>
        <pc:picChg chg="add mod">
          <ac:chgData name="Jonathan Johnson" userId="74661971-260d-4a4b-b665-c3aac22b913f" providerId="ADAL" clId="{D61CEF75-0637-4A6C-9165-1C2B73B4843A}" dt="2022-09-26T19:57:06.796" v="5944" actId="1076"/>
          <ac:picMkLst>
            <pc:docMk/>
            <pc:sldMk cId="3866593304" sldId="284"/>
            <ac:picMk id="5" creationId="{0F2DA57F-8F16-45BB-5121-E4F90AEF4AF7}"/>
          </ac:picMkLst>
        </pc:picChg>
      </pc:sldChg>
      <pc:sldChg chg="addSp delSp modSp add mod delAnim modNotesTx">
        <pc:chgData name="Jonathan Johnson" userId="74661971-260d-4a4b-b665-c3aac22b913f" providerId="ADAL" clId="{D61CEF75-0637-4A6C-9165-1C2B73B4843A}" dt="2022-09-27T21:20:00.369" v="6522"/>
        <pc:sldMkLst>
          <pc:docMk/>
          <pc:sldMk cId="3304850328" sldId="285"/>
        </pc:sldMkLst>
        <pc:spChg chg="mod">
          <ac:chgData name="Jonathan Johnson" userId="74661971-260d-4a4b-b665-c3aac22b913f" providerId="ADAL" clId="{D61CEF75-0637-4A6C-9165-1C2B73B4843A}" dt="2022-09-27T21:20:00.369" v="6522"/>
          <ac:spMkLst>
            <pc:docMk/>
            <pc:sldMk cId="3304850328" sldId="285"/>
            <ac:spMk id="2" creationId="{A2DA5D6D-BDD9-A41F-672C-4B24F1344477}"/>
          </ac:spMkLst>
        </pc:spChg>
        <pc:spChg chg="mod">
          <ac:chgData name="Jonathan Johnson" userId="74661971-260d-4a4b-b665-c3aac22b913f" providerId="ADAL" clId="{D61CEF75-0637-4A6C-9165-1C2B73B4843A}" dt="2022-09-26T20:10:55.886" v="6376" actId="20577"/>
          <ac:spMkLst>
            <pc:docMk/>
            <pc:sldMk cId="3304850328" sldId="285"/>
            <ac:spMk id="6" creationId="{D68C1D1B-F5FF-BDDC-868D-18D0C934B2C5}"/>
          </ac:spMkLst>
        </pc:spChg>
        <pc:spChg chg="del">
          <ac:chgData name="Jonathan Johnson" userId="74661971-260d-4a4b-b665-c3aac22b913f" providerId="ADAL" clId="{D61CEF75-0637-4A6C-9165-1C2B73B4843A}" dt="2022-09-26T20:10:52.549" v="6367" actId="478"/>
          <ac:spMkLst>
            <pc:docMk/>
            <pc:sldMk cId="3304850328" sldId="285"/>
            <ac:spMk id="9" creationId="{06BEEDDD-C5F0-9E4B-B84C-51B840B3589F}"/>
          </ac:spMkLst>
        </pc:spChg>
        <pc:spChg chg="del">
          <ac:chgData name="Jonathan Johnson" userId="74661971-260d-4a4b-b665-c3aac22b913f" providerId="ADAL" clId="{D61CEF75-0637-4A6C-9165-1C2B73B4843A}" dt="2022-09-26T20:10:52.549" v="6367" actId="478"/>
          <ac:spMkLst>
            <pc:docMk/>
            <pc:sldMk cId="3304850328" sldId="285"/>
            <ac:spMk id="10" creationId="{A6443292-F7E1-7700-765B-5FC62DC05798}"/>
          </ac:spMkLst>
        </pc:spChg>
        <pc:picChg chg="add mod">
          <ac:chgData name="Jonathan Johnson" userId="74661971-260d-4a4b-b665-c3aac22b913f" providerId="ADAL" clId="{D61CEF75-0637-4A6C-9165-1C2B73B4843A}" dt="2022-09-26T20:11:42.835" v="6408" actId="1076"/>
          <ac:picMkLst>
            <pc:docMk/>
            <pc:sldMk cId="3304850328" sldId="285"/>
            <ac:picMk id="4" creationId="{DBA689D6-2EC0-735B-DAB4-A296CC835920}"/>
          </ac:picMkLst>
        </pc:picChg>
        <pc:picChg chg="del">
          <ac:chgData name="Jonathan Johnson" userId="74661971-260d-4a4b-b665-c3aac22b913f" providerId="ADAL" clId="{D61CEF75-0637-4A6C-9165-1C2B73B4843A}" dt="2022-09-26T20:10:50.442" v="6366" actId="478"/>
          <ac:picMkLst>
            <pc:docMk/>
            <pc:sldMk cId="3304850328" sldId="285"/>
            <ac:picMk id="8" creationId="{450FDF09-CC1C-86B0-8352-003BD35F92DC}"/>
          </ac:picMkLst>
        </pc:picChg>
        <pc:cxnChg chg="del mod">
          <ac:chgData name="Jonathan Johnson" userId="74661971-260d-4a4b-b665-c3aac22b913f" providerId="ADAL" clId="{D61CEF75-0637-4A6C-9165-1C2B73B4843A}" dt="2022-09-26T20:10:52.549" v="6367" actId="478"/>
          <ac:cxnSpMkLst>
            <pc:docMk/>
            <pc:sldMk cId="3304850328" sldId="285"/>
            <ac:cxnSpMk id="12" creationId="{9E077A51-FDF1-0B98-D7A5-091C164164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B9CA9-F3D1-4F7E-A52F-851A58152B7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AB7B-D620-44C3-BAB6-FB4BCFA5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investigation and detection strategies, we often forget that these “processes” are operations being performed. </a:t>
            </a:r>
          </a:p>
          <a:p>
            <a:endParaRPr lang="en-US" dirty="0"/>
          </a:p>
          <a:p>
            <a:r>
              <a:rPr lang="en-US" dirty="0"/>
              <a:t>Common flow: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Alert drops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Search box, user, timestamp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Find bad around the alert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Classify, move on? </a:t>
            </a:r>
          </a:p>
          <a:p>
            <a:endParaRPr lang="en-US" dirty="0"/>
          </a:p>
          <a:p>
            <a:r>
              <a:rPr lang="en-US" dirty="0"/>
              <a:t>Analysts get caught up in the PROCESS not the OPERATION</a:t>
            </a:r>
          </a:p>
          <a:p>
            <a:endParaRPr lang="en-US" dirty="0"/>
          </a:p>
          <a:p>
            <a:r>
              <a:rPr lang="en-US" dirty="0"/>
              <a:t>Unnecessary Rabbit Holes </a:t>
            </a:r>
          </a:p>
          <a:p>
            <a:endParaRPr lang="en-US" dirty="0"/>
          </a:p>
          <a:p>
            <a:r>
              <a:rPr lang="en-US" dirty="0"/>
              <a:t>Logon Session Centric data is a way for analysts to be more targeted with their searches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8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Beacon was dropped</a:t>
            </a:r>
          </a:p>
          <a:p>
            <a:r>
              <a:rPr lang="en-US" dirty="0" err="1"/>
              <a:t>Mimikatz</a:t>
            </a:r>
            <a:r>
              <a:rPr lang="en-US" dirty="0"/>
              <a:t> </a:t>
            </a:r>
            <a:r>
              <a:rPr lang="en-US" dirty="0" err="1"/>
              <a:t>logonpasswords</a:t>
            </a:r>
            <a:r>
              <a:rPr lang="en-US" dirty="0"/>
              <a:t> was ran to dump creds from LSASS</a:t>
            </a:r>
          </a:p>
          <a:p>
            <a:r>
              <a:rPr lang="en-US" dirty="0"/>
              <a:t>Service was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2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Injection Alert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8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Injection Alert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2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9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1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50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limited testing with ONLY MDE. </a:t>
            </a:r>
          </a:p>
          <a:p>
            <a:endParaRPr lang="en-US" dirty="0"/>
          </a:p>
          <a:p>
            <a:r>
              <a:rPr lang="en-US" dirty="0"/>
              <a:t>Even more coverage with EDR + WSE, due to time I didn’t show this. </a:t>
            </a:r>
          </a:p>
          <a:p>
            <a:endParaRPr lang="en-US" dirty="0"/>
          </a:p>
          <a:p>
            <a:r>
              <a:rPr lang="en-US" dirty="0"/>
              <a:t>Detection – I was talking to a co-worker of mine Jared and he mentioned looking for Network Logons with a Process event is indicative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4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to Jared </a:t>
            </a:r>
            <a:r>
              <a:rPr lang="en-US" dirty="0" err="1"/>
              <a:t>Atksinson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Network Type Logon with Process Creation is indicative of </a:t>
            </a:r>
            <a:r>
              <a:rPr lang="en-US"/>
              <a:t>Lateral Movement.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8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Logon Session Centric Analysis is not meant to replace previous analysis methodologies – meant to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6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“logon process” is really a mixture of 3 main components: </a:t>
            </a:r>
          </a:p>
          <a:p>
            <a:pPr marL="228600" indent="-228600">
              <a:buAutoNum type="arabicPeriod"/>
            </a:pPr>
            <a:r>
              <a:rPr lang="en-US" dirty="0"/>
              <a:t>The user initializing the logon, whether that is hands on keyboard, remotely, </a:t>
            </a:r>
            <a:r>
              <a:rPr lang="en-US" dirty="0" err="1"/>
              <a:t>etc</a:t>
            </a:r>
            <a:r>
              <a:rPr lang="en-US" dirty="0"/>
              <a:t> and putting in a password</a:t>
            </a:r>
          </a:p>
          <a:p>
            <a:pPr marL="228600" indent="-228600">
              <a:buAutoNum type="arabicPeriod"/>
            </a:pPr>
            <a:r>
              <a:rPr lang="en-US" dirty="0"/>
              <a:t>The authentication package/security support provider process</a:t>
            </a:r>
          </a:p>
          <a:p>
            <a:pPr marL="228600" indent="-228600">
              <a:buAutoNum type="arabicPeriod"/>
            </a:pPr>
            <a:r>
              <a:rPr lang="en-US" dirty="0"/>
              <a:t>The origin token creation of the new logged on user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what we are going to talk about, we will go through the last 2 pieces of this flow.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2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7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LowPart</a:t>
            </a:r>
            <a:r>
              <a:rPr lang="en-US" dirty="0"/>
              <a:t> is the last 8 digits shown</a:t>
            </a:r>
          </a:p>
          <a:p>
            <a:endParaRPr lang="en-US" dirty="0"/>
          </a:p>
          <a:p>
            <a:r>
              <a:rPr lang="en-US" dirty="0"/>
              <a:t>Each one of those hex digits are 4 bits, making up the 32-bit DWORD value of the </a:t>
            </a:r>
            <a:r>
              <a:rPr lang="en-US" dirty="0" err="1"/>
              <a:t>LowPart</a:t>
            </a:r>
            <a:r>
              <a:rPr lang="en-US" dirty="0"/>
              <a:t> LUID</a:t>
            </a:r>
          </a:p>
          <a:p>
            <a:endParaRPr lang="en-US" dirty="0"/>
          </a:p>
          <a:p>
            <a:r>
              <a:rPr lang="en-US" dirty="0"/>
              <a:t>It is possible for tools to show the </a:t>
            </a:r>
            <a:r>
              <a:rPr lang="en-US" dirty="0" err="1"/>
              <a:t>LogonId</a:t>
            </a:r>
            <a:r>
              <a:rPr lang="en-US" dirty="0"/>
              <a:t> value as a decimal value instead of a hex value (MDE for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5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token per logon session</a:t>
            </a:r>
          </a:p>
          <a:p>
            <a:r>
              <a:rPr lang="en-US" dirty="0"/>
              <a:t>- 1 to represent High IL, 1 to represent Medium 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31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Logon is requested and user’s credentials are exposed</a:t>
            </a:r>
          </a:p>
          <a:p>
            <a:pPr marL="228600" indent="-228600">
              <a:buAutoNum type="arabicPeriod"/>
            </a:pPr>
            <a:r>
              <a:rPr lang="en-US" dirty="0"/>
              <a:t>Authentication package takes those credentials and authenticates user</a:t>
            </a:r>
          </a:p>
          <a:p>
            <a:pPr marL="228600" indent="-228600">
              <a:buAutoNum type="arabicPeriod"/>
            </a:pPr>
            <a:r>
              <a:rPr lang="en-US" dirty="0"/>
              <a:t>Authentication package creates a logon session and gives it to LSA (LSASS)</a:t>
            </a:r>
          </a:p>
          <a:p>
            <a:pPr marL="228600" indent="-228600">
              <a:buAutoNum type="arabicPeriod"/>
            </a:pPr>
            <a:r>
              <a:rPr lang="en-US" dirty="0"/>
              <a:t>A Token (potentially more then 1) is created for that user</a:t>
            </a:r>
          </a:p>
          <a:p>
            <a:pPr marL="228600" indent="-228600">
              <a:buAutoNum type="arabicPeriod"/>
            </a:pPr>
            <a:r>
              <a:rPr lang="en-US" dirty="0"/>
              <a:t>Logon Session is referenced within the token structure via members - </a:t>
            </a:r>
            <a:r>
              <a:rPr lang="en-US" dirty="0" err="1"/>
              <a:t>AuthenticationId</a:t>
            </a:r>
            <a:r>
              <a:rPr lang="en-US" dirty="0"/>
              <a:t> (</a:t>
            </a:r>
            <a:r>
              <a:rPr lang="en-US" dirty="0" err="1"/>
              <a:t>LogonId</a:t>
            </a:r>
            <a:r>
              <a:rPr lang="en-US" dirty="0"/>
              <a:t> - LUID) or </a:t>
            </a:r>
            <a:r>
              <a:rPr lang="en-US" dirty="0" err="1"/>
              <a:t>LogonSession</a:t>
            </a:r>
            <a:r>
              <a:rPr lang="en-US" dirty="0"/>
              <a:t> (</a:t>
            </a:r>
            <a:r>
              <a:rPr lang="en-US" dirty="0">
                <a:solidFill>
                  <a:srgbClr val="1E1E1E"/>
                </a:solidFill>
                <a:effectLst/>
              </a:rPr>
              <a:t>_SEP_LOGON_SESSION_REFERENCES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Ids are not unique and can be replicated. </a:t>
            </a:r>
          </a:p>
          <a:p>
            <a:endParaRPr lang="en-US" dirty="0"/>
          </a:p>
          <a:p>
            <a:r>
              <a:rPr lang="en-US" dirty="0"/>
              <a:t>Mention the previous walk though from an investigation standpoint and the new methodology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There are some gaps within some vendors on which logs expose </a:t>
            </a:r>
            <a:r>
              <a:rPr lang="en-US" dirty="0" err="1"/>
              <a:t>LogonId</a:t>
            </a:r>
            <a:r>
              <a:rPr lang="en-US" dirty="0"/>
              <a:t> fields – we will touch on this later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1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- MDE </a:t>
            </a:r>
            <a:r>
              <a:rPr lang="en-US" dirty="0" err="1"/>
              <a:t>NewCredential</a:t>
            </a:r>
            <a:r>
              <a:rPr lang="en-US" dirty="0"/>
              <a:t> Limitation</a:t>
            </a:r>
          </a:p>
          <a:p>
            <a:endParaRPr lang="en-US" dirty="0"/>
          </a:p>
          <a:p>
            <a:r>
              <a:rPr lang="en-US" dirty="0"/>
              <a:t>Going to use MDE as an example moving forward only because the interface is beautiful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FAB7B-D620-44C3-BAB6-FB4BCFA516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29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88325"/>
            <a:ext cx="9144000" cy="2022799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521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524000" y="1818836"/>
            <a:ext cx="360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7016431" y="1811521"/>
            <a:ext cx="360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9"/>
          <a:stretch/>
        </p:blipFill>
        <p:spPr>
          <a:xfrm>
            <a:off x="5396566" y="1066730"/>
            <a:ext cx="1568349" cy="1504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92B2A4F-4997-9345-A105-11D5B40C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4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2279F-22AE-5E47-ACD7-1C969931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F264-2E89-8845-81F0-F115009B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32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A5E476-990E-AF48-AB95-C8105DB4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CC8A96-DF85-0046-A452-949CDE22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8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4D83DC-4C11-5F44-96EF-A1231BF5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588DF3-6BE2-EF4C-B090-F28D1000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8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96A"/>
          </a:solidFill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524000" y="182352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524000" y="438521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© 2022 Specter Ops, Inc. </a:t>
            </a:r>
          </a:p>
        </p:txBody>
      </p:sp>
      <p:cxnSp>
        <p:nvCxnSpPr>
          <p:cNvPr id="18" name="Google Shape;18;p2"/>
          <p:cNvCxnSpPr/>
          <p:nvPr/>
        </p:nvCxnSpPr>
        <p:spPr>
          <a:xfrm rot="10800000">
            <a:off x="1524020" y="1818836"/>
            <a:ext cx="360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7016451" y="1811521"/>
            <a:ext cx="360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DC7FBFA-8416-C642-B367-865D5EEB5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9"/>
          <a:stretch/>
        </p:blipFill>
        <p:spPr>
          <a:xfrm>
            <a:off x="5396567" y="1066731"/>
            <a:ext cx="1568349" cy="15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44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65DAB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65DAB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65DAB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65DAB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765DAB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446267" y="6414333"/>
            <a:ext cx="6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29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60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25;p3">
            <a:extLst>
              <a:ext uri="{FF2B5EF4-FFF2-40B4-BE49-F238E27FC236}">
                <a16:creationId xmlns:a16="http://schemas.microsoft.com/office/drawing/2014/main" id="{841E86D9-0C5F-EB48-A75F-14E33C0F17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6267" y="6414333"/>
            <a:ext cx="6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590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44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25;p3">
            <a:extLst>
              <a:ext uri="{FF2B5EF4-FFF2-40B4-BE49-F238E27FC236}">
                <a16:creationId xmlns:a16="http://schemas.microsoft.com/office/drawing/2014/main" id="{1930D9F4-2ACE-6245-A56D-F7903D1014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6267" y="6414333"/>
            <a:ext cx="6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797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44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25;p3">
            <a:extLst>
              <a:ext uri="{FF2B5EF4-FFF2-40B4-BE49-F238E27FC236}">
                <a16:creationId xmlns:a16="http://schemas.microsoft.com/office/drawing/2014/main" id="{F4C3D9AC-EAFE-4A42-992D-EFDF9F06E9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6267" y="6414333"/>
            <a:ext cx="6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418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25;p3">
            <a:extLst>
              <a:ext uri="{FF2B5EF4-FFF2-40B4-BE49-F238E27FC236}">
                <a16:creationId xmlns:a16="http://schemas.microsoft.com/office/drawing/2014/main" id="{5B004708-B458-7346-8109-CF12AF2B56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46267" y="6414333"/>
            <a:ext cx="6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061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1067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1067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1067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460400" y="6333200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E4EA41C7-5DCE-0440-9751-F7BCEA3A7A4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24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7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765DAB"/>
              </a:buClr>
              <a:buSzPct val="100000"/>
              <a:buFont typeface="Arial" charset="0"/>
              <a:buChar char="•"/>
              <a:defRPr/>
            </a:lvl1pPr>
            <a:lvl2pPr>
              <a:buClr>
                <a:srgbClr val="765DAB"/>
              </a:buClr>
              <a:defRPr/>
            </a:lvl2pPr>
            <a:lvl3pPr>
              <a:buClr>
                <a:srgbClr val="765DAB"/>
              </a:buClr>
              <a:defRPr/>
            </a:lvl3pPr>
            <a:lvl4pPr>
              <a:buClr>
                <a:srgbClr val="765DAB"/>
              </a:buClr>
              <a:defRPr/>
            </a:lvl4pPr>
            <a:lvl5pPr>
              <a:buClr>
                <a:srgbClr val="765DAB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3794C68-C530-BA4F-8DB8-A763C2ED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AC208-CDFB-0740-83DB-91D7338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C8EF21-3852-2740-9634-550C2DA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F35EF3-1677-AB47-A5B8-01420BEA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28F23C-050D-0D4A-AEE3-8FAD2F05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E644A91-CBD4-3B40-BCD6-EF1614FC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751755-E75B-344B-9FC2-4C9E2641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0A951D-21B3-8548-8E5A-1BE5E7DA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FA290-DF37-6C4B-8D77-4D4D0A03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6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03BBC-757A-CA42-B2FE-F1CCD110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653B2B-6244-604E-9D78-83F04796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902844-9B98-C64D-AEBF-9768B2F4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6E39A2A-6BCF-CD43-8E79-7501A30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6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55978F-24AC-204A-9AA3-3C869367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13" y="641046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23DC3B-8B41-6743-B527-AABADCC5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1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2F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10469"/>
            <a:ext cx="1219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274967"/>
            <a:ext cx="12192000" cy="59158"/>
          </a:xfrm>
          <a:prstGeom prst="rect">
            <a:avLst/>
          </a:prstGeom>
          <a:solidFill>
            <a:srgbClr val="00B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2235" y="641046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2F8E129-D880-472E-B435-8957BFCA638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CE5FF-DE70-194C-95F9-CAB038E87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17" y="6409904"/>
            <a:ext cx="1544890" cy="3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D296A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D296A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2400" b="0" i="0" kern="1200">
          <a:solidFill>
            <a:schemeClr val="tx1"/>
          </a:solidFill>
          <a:latin typeface="+mj-lt"/>
          <a:ea typeface="Calibri Light" charset="0"/>
          <a:cs typeface="Calibr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D296A"/>
        </a:buClr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34125"/>
            <a:ext cx="12192000" cy="546000"/>
          </a:xfrm>
          <a:prstGeom prst="rect">
            <a:avLst/>
          </a:prstGeom>
          <a:solidFill>
            <a:srgbClr val="2D296A"/>
          </a:solidFill>
          <a:ln w="12700" cap="flat" cmpd="sng">
            <a:solidFill>
              <a:srgbClr val="3153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296A"/>
              </a:buClr>
              <a:buSzPts val="1100"/>
              <a:buFont typeface="Arial"/>
              <a:buNone/>
              <a:defRPr sz="3300" b="0" i="0" u="none" strike="noStrike" cap="none">
                <a:solidFill>
                  <a:srgbClr val="2D29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296A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2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296A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296A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667" y="6412934"/>
            <a:ext cx="1644167" cy="389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12F413-3ED7-4E46-AE59-1FB41DE6E04F}"/>
              </a:ext>
            </a:extLst>
          </p:cNvPr>
          <p:cNvSpPr/>
          <p:nvPr/>
        </p:nvSpPr>
        <p:spPr>
          <a:xfrm>
            <a:off x="0" y="6307335"/>
            <a:ext cx="12192000" cy="36576"/>
          </a:xfrm>
          <a:prstGeom prst="rect">
            <a:avLst/>
          </a:prstGeom>
          <a:solidFill>
            <a:srgbClr val="00B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35723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jsecurity101/12e75415b35a5d220d13674e9ed4337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6FDC-67EC-1A78-C080-9D5FA7EE4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Upon a 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FCE1F-9353-3D4B-4702-991C9FD31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Logon Sessions Help Defenders See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31812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9426-2631-C567-8FAF-718A5CB5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Session Generation Process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712ED572-0872-6790-F8FE-E16E18A93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74" y="1447800"/>
            <a:ext cx="9434840" cy="468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113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E712932-59AE-9DDB-53F2-19BB30FA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56" y="101886"/>
            <a:ext cx="7456498" cy="61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03FF-B90C-3BB3-F1A5-9938780E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Capabilities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2831-C121-81E8-5280-001E2165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Detections </a:t>
            </a:r>
          </a:p>
          <a:p>
            <a:pPr lvl="1"/>
            <a:r>
              <a:rPr lang="en-US" dirty="0"/>
              <a:t>Performing JOINs on actions performed in the same logon session </a:t>
            </a:r>
          </a:p>
          <a:p>
            <a:pPr lvl="2"/>
            <a:r>
              <a:rPr lang="en-US" dirty="0"/>
              <a:t>&lt;example&gt;</a:t>
            </a:r>
          </a:p>
          <a:p>
            <a:r>
              <a:rPr lang="en-US" dirty="0"/>
              <a:t>Investigation</a:t>
            </a:r>
          </a:p>
          <a:p>
            <a:pPr lvl="1"/>
            <a:r>
              <a:rPr lang="en-US" dirty="0"/>
              <a:t>More scoped approach</a:t>
            </a:r>
          </a:p>
          <a:p>
            <a:pPr lvl="2"/>
            <a:r>
              <a:rPr lang="en-US" dirty="0"/>
              <a:t>Alert goes off (</a:t>
            </a:r>
            <a:r>
              <a:rPr lang="en-US" dirty="0" err="1"/>
              <a:t>LogonID</a:t>
            </a:r>
            <a:r>
              <a:rPr lang="en-US" dirty="0"/>
              <a:t> is exposed)</a:t>
            </a:r>
          </a:p>
          <a:p>
            <a:pPr lvl="2"/>
            <a:r>
              <a:rPr lang="en-US" dirty="0" err="1"/>
              <a:t>LogonID</a:t>
            </a:r>
            <a:r>
              <a:rPr lang="en-US" dirty="0"/>
              <a:t> query to pull all actions performed with that logon session</a:t>
            </a:r>
          </a:p>
          <a:p>
            <a:pPr lvl="2"/>
            <a:r>
              <a:rPr lang="en-US" dirty="0"/>
              <a:t>Investigate</a:t>
            </a:r>
          </a:p>
          <a:p>
            <a:pPr marL="0" indent="0">
              <a:buNone/>
            </a:pPr>
            <a:r>
              <a:rPr lang="en-US" dirty="0"/>
              <a:t>Note: There are some gaps within some vendors on which logs expose </a:t>
            </a:r>
            <a:r>
              <a:rPr lang="en-US" dirty="0" err="1"/>
              <a:t>LogonId</a:t>
            </a:r>
            <a:r>
              <a:rPr lang="en-US" dirty="0"/>
              <a:t> fields*</a:t>
            </a:r>
          </a:p>
        </p:txBody>
      </p:sp>
      <p:pic>
        <p:nvPicPr>
          <p:cNvPr id="2050" name="Picture 2" descr="lightsaber GIF">
            <a:extLst>
              <a:ext uri="{FF2B5EF4-FFF2-40B4-BE49-F238E27FC236}">
                <a16:creationId xmlns:a16="http://schemas.microsoft.com/office/drawing/2014/main" id="{554CE3E5-D4C2-48FE-0E5C-04E19DBA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98" y="5933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4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AF1C-F880-EE7A-B1B2-FC1DCBD1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Telemetry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1F29-6EBD-DFC6-7ACD-F5C08104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 Security Events </a:t>
            </a:r>
          </a:p>
          <a:p>
            <a:pPr lvl="1"/>
            <a:r>
              <a:rPr lang="en-US" dirty="0"/>
              <a:t>High Volume</a:t>
            </a:r>
          </a:p>
          <a:p>
            <a:r>
              <a:rPr lang="en-US" dirty="0"/>
              <a:t>Sysmon</a:t>
            </a:r>
          </a:p>
          <a:p>
            <a:pPr lvl="1"/>
            <a:r>
              <a:rPr lang="en-US" dirty="0"/>
              <a:t>Only </a:t>
            </a:r>
            <a:r>
              <a:rPr lang="en-US" dirty="0" err="1"/>
              <a:t>ProcessCreation</a:t>
            </a:r>
            <a:r>
              <a:rPr lang="en-US" dirty="0"/>
              <a:t> events</a:t>
            </a:r>
          </a:p>
          <a:p>
            <a:r>
              <a:rPr lang="en-US" dirty="0"/>
              <a:t>Microsoft Defender for Endpoint</a:t>
            </a:r>
          </a:p>
          <a:p>
            <a:pPr lvl="1"/>
            <a:r>
              <a:rPr lang="en-US" dirty="0"/>
              <a:t>48(+) different </a:t>
            </a:r>
            <a:r>
              <a:rPr lang="en-US" dirty="0" err="1"/>
              <a:t>ActionTypes</a:t>
            </a:r>
            <a:r>
              <a:rPr lang="en-US" dirty="0"/>
              <a:t> contain </a:t>
            </a:r>
            <a:r>
              <a:rPr lang="en-US" dirty="0" err="1"/>
              <a:t>LogonId</a:t>
            </a:r>
            <a:r>
              <a:rPr lang="en-US" dirty="0"/>
              <a:t> data</a:t>
            </a:r>
          </a:p>
          <a:p>
            <a:r>
              <a:rPr lang="en-US" dirty="0"/>
              <a:t>Other EDR vendors</a:t>
            </a:r>
          </a:p>
        </p:txBody>
      </p:sp>
    </p:spTree>
    <p:extLst>
      <p:ext uri="{BB962C8B-B14F-4D97-AF65-F5344CB8AC3E}">
        <p14:creationId xmlns:p14="http://schemas.microsoft.com/office/powerpoint/2010/main" val="360662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642F-2916-5AE7-15A2-72F4EA80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Defender for Endpoint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9683DD-93B5-194F-904B-307FC346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0" y="1372989"/>
            <a:ext cx="3559033" cy="4822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4F245-E0C7-F9D2-1821-DA77CFBB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96" y="1612900"/>
            <a:ext cx="4305521" cy="436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54DD0-8C57-F03C-D797-9C065D9A4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972" y="2556879"/>
            <a:ext cx="4000706" cy="2190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164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762A-29D6-A17F-DE26-6E443FF0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 </a:t>
            </a:r>
            <a:r>
              <a:rPr lang="en-US" dirty="0" err="1"/>
              <a:t>NewCredential</a:t>
            </a:r>
            <a:r>
              <a:rPr lang="en-US" dirty="0"/>
              <a:t> Limitation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FC7E6-F6D9-A91A-9527-16D06136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6" y="1912029"/>
            <a:ext cx="7643117" cy="2317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CC2C7-30CA-505C-F6D1-AE7D8F78A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70" y="1497691"/>
            <a:ext cx="4083260" cy="441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3869F4-A449-D26B-3273-0D3E996B4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47" y="1843010"/>
            <a:ext cx="3257717" cy="2971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BA75F-B626-4920-C21D-7C9452C8B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476" y="1768389"/>
            <a:ext cx="2654436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3970-8D13-BD94-CA2C-EA1AC9B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(Credential Dumping)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6ECCE-DA59-17A1-DA3A-FA788C71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6" y="1690688"/>
            <a:ext cx="7573409" cy="4556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10992-FB3F-A5AC-6E40-6C01117E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7" y="1376364"/>
            <a:ext cx="10447624" cy="4752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9A0B8-8298-2054-E003-57DB0173509A}"/>
              </a:ext>
            </a:extLst>
          </p:cNvPr>
          <p:cNvSpPr/>
          <p:nvPr/>
        </p:nvSpPr>
        <p:spPr>
          <a:xfrm>
            <a:off x="857250" y="5461876"/>
            <a:ext cx="10053829" cy="281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173C2-8188-BDB3-0BF0-92F17607EB68}"/>
              </a:ext>
            </a:extLst>
          </p:cNvPr>
          <p:cNvSpPr/>
          <p:nvPr/>
        </p:nvSpPr>
        <p:spPr>
          <a:xfrm>
            <a:off x="857250" y="5769455"/>
            <a:ext cx="10053829" cy="281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3970-8D13-BD94-CA2C-EA1AC9B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(Privilege </a:t>
            </a:r>
            <a:r>
              <a:rPr lang="en-US" dirty="0" err="1"/>
              <a:t>Escilation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C689B-E08B-C497-76A1-A3A4ACAE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43" y="1752080"/>
            <a:ext cx="7093745" cy="4533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A0740-5B0F-FFC8-0965-DEBCE2063C90}"/>
              </a:ext>
            </a:extLst>
          </p:cNvPr>
          <p:cNvSpPr txBox="1"/>
          <p:nvPr/>
        </p:nvSpPr>
        <p:spPr>
          <a:xfrm>
            <a:off x="311944" y="1451642"/>
            <a:ext cx="7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process was injected with potentially malicious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35288-EC73-6843-C7A3-C6BBF4174866}"/>
              </a:ext>
            </a:extLst>
          </p:cNvPr>
          <p:cNvSpPr/>
          <p:nvPr/>
        </p:nvSpPr>
        <p:spPr>
          <a:xfrm>
            <a:off x="6165056" y="4436269"/>
            <a:ext cx="1450182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3970-8D13-BD94-CA2C-EA1AC9B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(Privilege </a:t>
            </a:r>
            <a:r>
              <a:rPr lang="en-US" dirty="0" err="1"/>
              <a:t>Escilation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A0740-5B0F-FFC8-0965-DEBCE2063C90}"/>
              </a:ext>
            </a:extLst>
          </p:cNvPr>
          <p:cNvSpPr txBox="1"/>
          <p:nvPr/>
        </p:nvSpPr>
        <p:spPr>
          <a:xfrm>
            <a:off x="311944" y="1451642"/>
            <a:ext cx="7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process was injected with potentially malicious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DA57F-8F16-45BB-5121-E4F90AEF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974"/>
            <a:ext cx="12192000" cy="42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(Lateral Movement)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1D1B-F5FF-BDDC-868D-18D0C934B2C5}"/>
              </a:ext>
            </a:extLst>
          </p:cNvPr>
          <p:cNvSpPr txBox="1"/>
          <p:nvPr/>
        </p:nvSpPr>
        <p:spPr>
          <a:xfrm>
            <a:off x="311944" y="1451642"/>
            <a:ext cx="7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Ongoing hands-on-keyboard attacker activity detected (Cobalt Strike)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60976-ACEF-5074-4673-EA285A36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89" y="1745360"/>
            <a:ext cx="8372712" cy="49603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4DBA63-F576-678A-7930-49B479EC5D5E}"/>
              </a:ext>
            </a:extLst>
          </p:cNvPr>
          <p:cNvSpPr/>
          <p:nvPr/>
        </p:nvSpPr>
        <p:spPr>
          <a:xfrm>
            <a:off x="5134213" y="6184304"/>
            <a:ext cx="1321971" cy="17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D4578-5DA9-F60F-4336-F1DB11C80439}"/>
              </a:ext>
            </a:extLst>
          </p:cNvPr>
          <p:cNvSpPr/>
          <p:nvPr/>
        </p:nvSpPr>
        <p:spPr>
          <a:xfrm>
            <a:off x="4104625" y="2278652"/>
            <a:ext cx="4285330" cy="94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CD3B35-9A13-2C8D-541B-A4F56A3F9AF7}"/>
              </a:ext>
            </a:extLst>
          </p:cNvPr>
          <p:cNvSpPr txBox="1"/>
          <p:nvPr/>
        </p:nvSpPr>
        <p:spPr>
          <a:xfrm>
            <a:off x="8389955" y="2249058"/>
            <a:ext cx="9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WinRM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07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E046-31C2-CF0A-6099-05E9F54B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A983-8483-2CB8-4F09-ACF52089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Consultant @SpecterOps</a:t>
            </a:r>
          </a:p>
          <a:p>
            <a:pPr marL="0" indent="0">
              <a:buNone/>
            </a:pPr>
            <a:r>
              <a:rPr lang="en-US" dirty="0"/>
              <a:t>Defensive Security Researcher</a:t>
            </a:r>
          </a:p>
          <a:p>
            <a:pPr>
              <a:buFontTx/>
              <a:buChar char="-"/>
            </a:pPr>
            <a:r>
              <a:rPr lang="en-US" dirty="0"/>
              <a:t>Detection, Threat Hunting, Compromise Assessments</a:t>
            </a:r>
          </a:p>
          <a:p>
            <a:pPr>
              <a:buFontTx/>
              <a:buChar char="-"/>
            </a:pPr>
            <a:r>
              <a:rPr lang="en-US" dirty="0"/>
              <a:t>Windows Internals, All Things Data, Reverse Engineering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Formerly Sr. Threat Researcher @RedCanary</a:t>
            </a:r>
          </a:p>
          <a:p>
            <a:pPr marL="0" indent="0">
              <a:buNone/>
            </a:pPr>
            <a:r>
              <a:rPr lang="en-US" dirty="0"/>
              <a:t>Host of the Detection: Challenging Paradigms Podcast</a:t>
            </a:r>
          </a:p>
        </p:txBody>
      </p:sp>
      <p:pic>
        <p:nvPicPr>
          <p:cNvPr id="1028" name="Picture 4" descr="Profile photo for jjohnson">
            <a:extLst>
              <a:ext uri="{FF2B5EF4-FFF2-40B4-BE49-F238E27FC236}">
                <a16:creationId xmlns:a16="http://schemas.microsoft.com/office/drawing/2014/main" id="{36D9A626-9FA2-8F71-ABB7-37EB45F3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06" y="365125"/>
            <a:ext cx="2750344" cy="27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6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(Lateral Movement)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1D1B-F5FF-BDDC-868D-18D0C934B2C5}"/>
              </a:ext>
            </a:extLst>
          </p:cNvPr>
          <p:cNvSpPr txBox="1"/>
          <p:nvPr/>
        </p:nvSpPr>
        <p:spPr>
          <a:xfrm>
            <a:off x="311944" y="1451642"/>
            <a:ext cx="7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Ongoing hands-on-keyboard attacker activity detected (Cobalt Strike)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5E002-E588-D751-C89E-1FD52C44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892045"/>
            <a:ext cx="10113169" cy="3941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103027-9801-C24C-EFE8-00FE59828F6E}"/>
              </a:ext>
            </a:extLst>
          </p:cNvPr>
          <p:cNvSpPr/>
          <p:nvPr/>
        </p:nvSpPr>
        <p:spPr>
          <a:xfrm>
            <a:off x="1071563" y="4907756"/>
            <a:ext cx="6165056" cy="292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7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(Lateral Movement)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1D1B-F5FF-BDDC-868D-18D0C934B2C5}"/>
              </a:ext>
            </a:extLst>
          </p:cNvPr>
          <p:cNvSpPr txBox="1"/>
          <p:nvPr/>
        </p:nvSpPr>
        <p:spPr>
          <a:xfrm>
            <a:off x="311944" y="1451642"/>
            <a:ext cx="7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Ongoing hands-on-keyboard attacker activity detected (Cobalt Strike)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2F762-7800-B7EE-2ACD-4B32839A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" y="2046986"/>
            <a:ext cx="11989416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(Lateral Movement)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1D1B-F5FF-BDDC-868D-18D0C934B2C5}"/>
              </a:ext>
            </a:extLst>
          </p:cNvPr>
          <p:cNvSpPr txBox="1"/>
          <p:nvPr/>
        </p:nvSpPr>
        <p:spPr>
          <a:xfrm>
            <a:off x="311944" y="1451642"/>
            <a:ext cx="65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Suspicious process executed PowerShell command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F09-CC1C-86B0-8352-003BD35F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62" y="1820974"/>
            <a:ext cx="5944108" cy="44593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BEEDDD-C5F0-9E4B-B84C-51B840B3589F}"/>
              </a:ext>
            </a:extLst>
          </p:cNvPr>
          <p:cNvSpPr/>
          <p:nvPr/>
        </p:nvSpPr>
        <p:spPr>
          <a:xfrm>
            <a:off x="5072063" y="5793581"/>
            <a:ext cx="1285875" cy="18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443292-F7E1-7700-765B-5FC62DC05798}"/>
              </a:ext>
            </a:extLst>
          </p:cNvPr>
          <p:cNvSpPr/>
          <p:nvPr/>
        </p:nvSpPr>
        <p:spPr>
          <a:xfrm>
            <a:off x="4164806" y="2821781"/>
            <a:ext cx="2293144" cy="392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E077A51-FDF1-0B98-D7A5-091C1641646B}"/>
              </a:ext>
            </a:extLst>
          </p:cNvPr>
          <p:cNvCxnSpPr>
            <a:endCxn id="10" idx="1"/>
          </p:cNvCxnSpPr>
          <p:nvPr/>
        </p:nvCxnSpPr>
        <p:spPr>
          <a:xfrm rot="16200000" flipV="1">
            <a:off x="3184328" y="3998714"/>
            <a:ext cx="2868215" cy="907257"/>
          </a:xfrm>
          <a:prstGeom prst="bentConnector4">
            <a:avLst>
              <a:gd name="adj1" fmla="val 46575"/>
              <a:gd name="adj2" fmla="val 1251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 (Lateral Movement)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1D1B-F5FF-BDDC-868D-18D0C934B2C5}"/>
              </a:ext>
            </a:extLst>
          </p:cNvPr>
          <p:cNvSpPr txBox="1"/>
          <p:nvPr/>
        </p:nvSpPr>
        <p:spPr>
          <a:xfrm>
            <a:off x="311944" y="1451642"/>
            <a:ext cx="656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689D6-2EC0-735B-DAB4-A296CC83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08" y="1911022"/>
            <a:ext cx="7347104" cy="4281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48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0B0C11-9591-5D4A-A735-836B6E60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133474"/>
            <a:ext cx="9491662" cy="2607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A5D6D-BDD9-A41F-672C-4B24F134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3" y="0"/>
            <a:ext cx="10515600" cy="1325563"/>
          </a:xfrm>
        </p:spPr>
        <p:txBody>
          <a:bodyPr/>
          <a:lstStyle/>
          <a:p>
            <a:r>
              <a:rPr lang="en-US" dirty="0"/>
              <a:t>Investigation Script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EBDC888-4964-B61C-579E-CD8BC7D190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014D5-E2A1-4C67-A43C-7574484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3841854"/>
            <a:ext cx="9544050" cy="2640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C7744-6032-AC14-CEBF-8C1F4C325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7" t="15064"/>
          <a:stretch/>
        </p:blipFill>
        <p:spPr>
          <a:xfrm>
            <a:off x="3238790" y="1033062"/>
            <a:ext cx="8770945" cy="58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8A3C-06A3-5E66-9D8D-58F75851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5CA79-487E-3B9A-C579-9EC31A728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provide an initial targeted approach</a:t>
            </a:r>
          </a:p>
          <a:p>
            <a:r>
              <a:rPr lang="en-US" dirty="0"/>
              <a:t>Logon Session Centric Analysis is not meant to replace previous analysis methodologies</a:t>
            </a:r>
          </a:p>
          <a:p>
            <a:r>
              <a:rPr lang="en-US" dirty="0"/>
              <a:t>Other processes will still need to be used due to limitations in today’s telemetry</a:t>
            </a:r>
          </a:p>
          <a:p>
            <a:r>
              <a:rPr lang="en-US" dirty="0"/>
              <a:t>Really powerful with multiple data sources – Security Events + EDR!!</a:t>
            </a:r>
          </a:p>
        </p:txBody>
      </p:sp>
    </p:spTree>
    <p:extLst>
      <p:ext uri="{BB962C8B-B14F-4D97-AF65-F5344CB8AC3E}">
        <p14:creationId xmlns:p14="http://schemas.microsoft.com/office/powerpoint/2010/main" val="2218718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2EB3-CD90-C65B-EA0E-6AAE1F52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64A8-38E9-AD2D-158D-6E2F8449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Internals Book Part 1, Chapter 7</a:t>
            </a:r>
          </a:p>
          <a:p>
            <a:r>
              <a:rPr lang="en-US" dirty="0"/>
              <a:t>Microsoft Authentication/Logon Documentations</a:t>
            </a:r>
          </a:p>
          <a:p>
            <a:endParaRPr lang="en-US" dirty="0"/>
          </a:p>
          <a:p>
            <a:r>
              <a:rPr lang="en-US" dirty="0"/>
              <a:t>LogonProcesses.ps1 - </a:t>
            </a:r>
            <a:r>
              <a:rPr lang="en-US" dirty="0">
                <a:hlinkClick r:id="rId2"/>
              </a:rPr>
              <a:t>https://gist.github.com/jsecurity101/12e75415b35a5d220d13674e9ed43373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63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F70A-0A0D-28FC-FF81-77E1F038A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8325"/>
            <a:ext cx="9144000" cy="2022799"/>
          </a:xfrm>
        </p:spPr>
        <p:txBody>
          <a:bodyPr anchor="b">
            <a:normAutofit/>
          </a:bodyPr>
          <a:lstStyle/>
          <a:p>
            <a:r>
              <a:rPr lang="en-US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247772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88BD-3221-193E-9987-8F4FFE91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2CF7-8C9A-E2DF-02F2-09E2EF9C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“Why”? </a:t>
            </a:r>
          </a:p>
          <a:p>
            <a:r>
              <a:rPr lang="en-US" dirty="0"/>
              <a:t>What are logon sessions? </a:t>
            </a:r>
          </a:p>
          <a:p>
            <a:r>
              <a:rPr lang="en-US" dirty="0"/>
              <a:t>Defensive Capabilities </a:t>
            </a:r>
          </a:p>
          <a:p>
            <a:r>
              <a:rPr lang="en-US" dirty="0"/>
              <a:t>Available Telemetry</a:t>
            </a:r>
          </a:p>
          <a:p>
            <a:r>
              <a:rPr lang="en-US" dirty="0"/>
              <a:t>Test-Cases</a:t>
            </a:r>
          </a:p>
          <a:p>
            <a:r>
              <a:rPr lang="en-US" dirty="0"/>
              <a:t>PowerShell Script Drop</a:t>
            </a:r>
          </a:p>
        </p:txBody>
      </p:sp>
    </p:spTree>
    <p:extLst>
      <p:ext uri="{BB962C8B-B14F-4D97-AF65-F5344CB8AC3E}">
        <p14:creationId xmlns:p14="http://schemas.microsoft.com/office/powerpoint/2010/main" val="342183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90E1-945E-711A-AC4A-9A465FF5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4ED1-44CC-B793-95F6-375D1100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detection and investigation strategies are heavily process centric </a:t>
            </a:r>
          </a:p>
          <a:p>
            <a:r>
              <a:rPr lang="en-US" dirty="0"/>
              <a:t>This leads to A LOT of analysis for the analyst </a:t>
            </a:r>
          </a:p>
          <a:p>
            <a:r>
              <a:rPr lang="en-US" dirty="0"/>
              <a:t>Potential “lost” activity </a:t>
            </a:r>
          </a:p>
          <a:p>
            <a:r>
              <a:rPr lang="en-US" dirty="0"/>
              <a:t>TIME CONSUMING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680D-06D0-1F0A-BCD0-3B861C4E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Sessions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C63CDBF-C0AA-37E2-5B77-402D92DA3EE6}"/>
              </a:ext>
            </a:extLst>
          </p:cNvPr>
          <p:cNvSpPr/>
          <p:nvPr/>
        </p:nvSpPr>
        <p:spPr>
          <a:xfrm>
            <a:off x="7176655" y="2469572"/>
            <a:ext cx="3442855" cy="237259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6571908-2D1E-8EE1-DDFF-DFDFC315CF52}"/>
              </a:ext>
            </a:extLst>
          </p:cNvPr>
          <p:cNvSpPr/>
          <p:nvPr/>
        </p:nvSpPr>
        <p:spPr>
          <a:xfrm>
            <a:off x="4374573" y="2469572"/>
            <a:ext cx="3442855" cy="237259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F148FF08-B800-6516-23EC-29BA334B66C1}"/>
              </a:ext>
            </a:extLst>
          </p:cNvPr>
          <p:cNvSpPr/>
          <p:nvPr/>
        </p:nvSpPr>
        <p:spPr>
          <a:xfrm>
            <a:off x="1498889" y="2475922"/>
            <a:ext cx="3442855" cy="237259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EEB92-5C29-4D8D-4428-D17B1DED3335}"/>
              </a:ext>
            </a:extLst>
          </p:cNvPr>
          <p:cNvSpPr txBox="1"/>
          <p:nvPr/>
        </p:nvSpPr>
        <p:spPr>
          <a:xfrm>
            <a:off x="2559627" y="3144981"/>
            <a:ext cx="1814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Logon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Session Initialization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C4040-116E-251A-CDE2-9368569C0E8A}"/>
              </a:ext>
            </a:extLst>
          </p:cNvPr>
          <p:cNvSpPr txBox="1"/>
          <p:nvPr/>
        </p:nvSpPr>
        <p:spPr>
          <a:xfrm>
            <a:off x="5508915" y="3449781"/>
            <a:ext cx="18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Authentication 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B4B223-E6BA-054C-145E-3850471234F6}"/>
              </a:ext>
            </a:extLst>
          </p:cNvPr>
          <p:cNvCxnSpPr/>
          <p:nvPr/>
        </p:nvCxnSpPr>
        <p:spPr>
          <a:xfrm>
            <a:off x="457200" y="5306291"/>
            <a:ext cx="10958945" cy="6234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D352AB7-F4CB-2433-4E7D-E1A0735F15AD}"/>
              </a:ext>
            </a:extLst>
          </p:cNvPr>
          <p:cNvCxnSpPr>
            <a:stCxn id="7" idx="0"/>
            <a:endCxn id="6" idx="0"/>
          </p:cNvCxnSpPr>
          <p:nvPr/>
        </p:nvCxnSpPr>
        <p:spPr>
          <a:xfrm rot="5400000" flipH="1" flipV="1">
            <a:off x="6903894" y="1068531"/>
            <a:ext cx="12700" cy="2802082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44D56E-FBE2-A178-FDED-80F1F02DC489}"/>
              </a:ext>
            </a:extLst>
          </p:cNvPr>
          <p:cNvSpPr txBox="1"/>
          <p:nvPr/>
        </p:nvSpPr>
        <p:spPr>
          <a:xfrm>
            <a:off x="8384599" y="3339052"/>
            <a:ext cx="181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Origin Token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CF4D-3570-6860-DC6F-DD263E3F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C4AB-9F75-218B-8A00-D07682A6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that is created upon a user’s successful logon</a:t>
            </a:r>
          </a:p>
          <a:p>
            <a:r>
              <a:rPr lang="en-US" dirty="0"/>
              <a:t>Terminates when the user is logged off</a:t>
            </a:r>
          </a:p>
          <a:p>
            <a:r>
              <a:rPr lang="en-US" dirty="0"/>
              <a:t>Referenced via a </a:t>
            </a:r>
            <a:r>
              <a:rPr lang="en-US" dirty="0" err="1"/>
              <a:t>LogonId</a:t>
            </a:r>
            <a:r>
              <a:rPr lang="en-US" dirty="0"/>
              <a:t> value</a:t>
            </a:r>
          </a:p>
          <a:p>
            <a:pPr lvl="1"/>
            <a:r>
              <a:rPr lang="en-US" dirty="0" err="1"/>
              <a:t>LowPart</a:t>
            </a:r>
            <a:r>
              <a:rPr lang="en-US" dirty="0"/>
              <a:t> of LUID structure</a:t>
            </a:r>
          </a:p>
          <a:p>
            <a:r>
              <a:rPr lang="en-US" dirty="0"/>
              <a:t>If the user that logs in has High IL privileges (administrative privileges) 2 logon sessions are generated. Known as a split token/linked token. </a:t>
            </a:r>
          </a:p>
          <a:p>
            <a:pPr lvl="1"/>
            <a:r>
              <a:rPr lang="en-US" dirty="0"/>
              <a:t>1 for Medium IL session</a:t>
            </a:r>
          </a:p>
          <a:p>
            <a:pPr lvl="1"/>
            <a:r>
              <a:rPr lang="en-US" dirty="0"/>
              <a:t>1 for High IL session</a:t>
            </a:r>
          </a:p>
        </p:txBody>
      </p:sp>
    </p:spTree>
    <p:extLst>
      <p:ext uri="{BB962C8B-B14F-4D97-AF65-F5344CB8AC3E}">
        <p14:creationId xmlns:p14="http://schemas.microsoft.com/office/powerpoint/2010/main" val="306109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4D0A-4047-24A8-FF8E-18ECEA83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Token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BF6177-2AC5-D35A-1DDF-84259D6B4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5375" y="1691481"/>
            <a:ext cx="100012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5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38C4-6941-8B39-7938-3E214035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0206-3D3A-4EAA-29E0-E0A1DDC8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Securable objects that serve to identify the security context of processes/threads</a:t>
            </a:r>
          </a:p>
          <a:p>
            <a:r>
              <a:rPr lang="en-US" dirty="0"/>
              <a:t>Contain information– </a:t>
            </a:r>
          </a:p>
          <a:p>
            <a:pPr lvl="1"/>
            <a:r>
              <a:rPr lang="en-US" dirty="0"/>
              <a:t>User SID</a:t>
            </a:r>
          </a:p>
          <a:p>
            <a:pPr lvl="1"/>
            <a:r>
              <a:rPr lang="en-US" dirty="0"/>
              <a:t>Group Memberships</a:t>
            </a:r>
          </a:p>
          <a:p>
            <a:pPr lvl="1"/>
            <a:r>
              <a:rPr lang="en-US" dirty="0"/>
              <a:t>Privileges</a:t>
            </a:r>
          </a:p>
          <a:p>
            <a:pPr lvl="1"/>
            <a:r>
              <a:rPr lang="en-US" dirty="0"/>
              <a:t>Logon ID/Logon Session </a:t>
            </a:r>
          </a:p>
          <a:p>
            <a:r>
              <a:rPr lang="en-US" dirty="0"/>
              <a:t>Represented in the kernel via TOKEN structure</a:t>
            </a:r>
          </a:p>
          <a:p>
            <a:r>
              <a:rPr lang="en-US" dirty="0"/>
              <a:t>Generated after authentication</a:t>
            </a:r>
          </a:p>
          <a:p>
            <a:pPr lvl="1"/>
            <a:r>
              <a:rPr lang="en-US" dirty="0"/>
              <a:t>1 token per logon session</a:t>
            </a:r>
          </a:p>
        </p:txBody>
      </p:sp>
    </p:spTree>
    <p:extLst>
      <p:ext uri="{BB962C8B-B14F-4D97-AF65-F5344CB8AC3E}">
        <p14:creationId xmlns:p14="http://schemas.microsoft.com/office/powerpoint/2010/main" val="386400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3E5D-D177-CB26-F0AD-F1EBA9D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Sessions in Token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A8A86-C9B5-433E-F983-CF080C58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629763" cy="45193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3B2A6B-D2DF-110C-80FA-A0B433A41810}"/>
              </a:ext>
            </a:extLst>
          </p:cNvPr>
          <p:cNvSpPr/>
          <p:nvPr/>
        </p:nvSpPr>
        <p:spPr>
          <a:xfrm>
            <a:off x="928360" y="1933502"/>
            <a:ext cx="1465832" cy="1256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4CAB6E-4551-4239-B7DD-41A3A3834403}"/>
              </a:ext>
            </a:extLst>
          </p:cNvPr>
          <p:cNvSpPr/>
          <p:nvPr/>
        </p:nvSpPr>
        <p:spPr>
          <a:xfrm>
            <a:off x="983673" y="4142509"/>
            <a:ext cx="2708563" cy="1939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099ECF-5B66-A89A-2969-6501DEA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66" y="1718398"/>
            <a:ext cx="4994292" cy="132556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D6047A-4E3F-563D-1E8F-3837E007F16A}"/>
              </a:ext>
            </a:extLst>
          </p:cNvPr>
          <p:cNvSpPr/>
          <p:nvPr/>
        </p:nvSpPr>
        <p:spPr>
          <a:xfrm>
            <a:off x="3907086" y="2177141"/>
            <a:ext cx="3615931" cy="2058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DEA1BE-2DBB-48FE-EAAA-56B11E20DDF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94192" y="1996324"/>
            <a:ext cx="1512894" cy="28373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3B7200B-D7AD-C1B8-23F3-79C2BCAD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954" y="4688312"/>
            <a:ext cx="6587047" cy="67339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FD2ED9-3958-95FE-BFA1-B4D2215759E2}"/>
              </a:ext>
            </a:extLst>
          </p:cNvPr>
          <p:cNvSpPr/>
          <p:nvPr/>
        </p:nvSpPr>
        <p:spPr>
          <a:xfrm>
            <a:off x="4001954" y="4883727"/>
            <a:ext cx="5876337" cy="238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9FB2A2D-178A-4AA6-81D5-404A0924EBA0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692236" y="4239491"/>
            <a:ext cx="309718" cy="76336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61514"/>
      </p:ext>
    </p:extLst>
  </p:cSld>
  <p:clrMapOvr>
    <a:masterClrMapping/>
  </p:clrMapOvr>
</p:sld>
</file>

<file path=ppt/theme/theme1.xml><?xml version="1.0" encoding="utf-8"?>
<a:theme xmlns:a="http://schemas.openxmlformats.org/drawingml/2006/main" name="SO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-Theme" id="{136D0BCB-7CA3-45F7-9E0E-A82D2C3C2382}" vid="{EE3F1ECE-893F-4778-8180-2E96FB31B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CBF852D4749D4EBDDA08DF3C3FBD05" ma:contentTypeVersion="4" ma:contentTypeDescription="Create a new document." ma:contentTypeScope="" ma:versionID="9fc1aab823b25de7d6fbd00270fc7eb8">
  <xsd:schema xmlns:xsd="http://www.w3.org/2001/XMLSchema" xmlns:xs="http://www.w3.org/2001/XMLSchema" xmlns:p="http://schemas.microsoft.com/office/2006/metadata/properties" xmlns:ns3="d723ab1b-4ef9-428a-ab39-b4d7657f79bf" targetNamespace="http://schemas.microsoft.com/office/2006/metadata/properties" ma:root="true" ma:fieldsID="73233ebc78c55f4d66d62d672fe84d30" ns3:_="">
    <xsd:import namespace="d723ab1b-4ef9-428a-ab39-b4d7657f79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3ab1b-4ef9-428a-ab39-b4d7657f7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3D00E0-4965-434F-BCA8-0B90D7041C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E24D33-1E2B-4D3F-9BC0-7B855E3BF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3ab1b-4ef9-428a-ab39-b4d7657f79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C5DFFE-EE06-473A-A711-4D9506A93783}">
  <ds:schemaRefs>
    <ds:schemaRef ds:uri="http://purl.org/dc/elements/1.1/"/>
    <ds:schemaRef ds:uri="d723ab1b-4ef9-428a-ab39-b4d7657f79bf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SO-Theme</Template>
  <TotalTime>608</TotalTime>
  <Words>968</Words>
  <Application>Microsoft Office PowerPoint</Application>
  <PresentationFormat>Widescreen</PresentationFormat>
  <Paragraphs>169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SO-Theme</vt:lpstr>
      <vt:lpstr>Office Theme</vt:lpstr>
      <vt:lpstr>Once Upon a Login</vt:lpstr>
      <vt:lpstr>About Me</vt:lpstr>
      <vt:lpstr>Overview</vt:lpstr>
      <vt:lpstr>The “Why”</vt:lpstr>
      <vt:lpstr>Logon Sessions</vt:lpstr>
      <vt:lpstr>Logon Sessions</vt:lpstr>
      <vt:lpstr>Split Token Example</vt:lpstr>
      <vt:lpstr>Access Tokens</vt:lpstr>
      <vt:lpstr>Logon Sessions in Token Structure</vt:lpstr>
      <vt:lpstr>Logon Session Generation Process</vt:lpstr>
      <vt:lpstr>PowerPoint Presentation</vt:lpstr>
      <vt:lpstr>Defensive Capabilities </vt:lpstr>
      <vt:lpstr>Available Telemetry Today </vt:lpstr>
      <vt:lpstr>Microsoft Defender for Endpoint</vt:lpstr>
      <vt:lpstr>MDE NewCredential Limitation</vt:lpstr>
      <vt:lpstr>Practical Examples (Credential Dumping)</vt:lpstr>
      <vt:lpstr>Practical Examples (Privilege Escilation)</vt:lpstr>
      <vt:lpstr>Practical Examples (Privilege Escilation)</vt:lpstr>
      <vt:lpstr>Practical Examples (Lateral Movement)</vt:lpstr>
      <vt:lpstr>Practical Examples (Lateral Movement)</vt:lpstr>
      <vt:lpstr>Practical Examples (Lateral Movement)</vt:lpstr>
      <vt:lpstr>Practical Examples (Lateral Movement)</vt:lpstr>
      <vt:lpstr>Practical Examples (Lateral Movement)</vt:lpstr>
      <vt:lpstr>Investigation Script</vt:lpstr>
      <vt:lpstr>Conclusion</vt:lpstr>
      <vt:lpstr>Resources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Once Upon a Login</dc:title>
  <dc:creator>Jonathan Johnson</dc:creator>
  <cp:lastModifiedBy>Jonathan Johnson</cp:lastModifiedBy>
  <cp:revision>6</cp:revision>
  <dcterms:created xsi:type="dcterms:W3CDTF">2022-09-11T20:40:10Z</dcterms:created>
  <dcterms:modified xsi:type="dcterms:W3CDTF">2022-09-27T21:46:24Z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0x0101008FCBF852D4749D4EBDDA08DF3C3FBD05</vt:lpwstr>
  </property>
</Properties>
</file>